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Ex2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Ex3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0" r:id="rId2"/>
    <p:sldId id="261" r:id="rId3"/>
    <p:sldId id="263" r:id="rId4"/>
    <p:sldId id="264" r:id="rId5"/>
    <p:sldId id="265" r:id="rId6"/>
    <p:sldId id="266" r:id="rId7"/>
    <p:sldId id="267" r:id="rId8"/>
    <p:sldId id="278" r:id="rId9"/>
    <p:sldId id="269" r:id="rId10"/>
    <p:sldId id="270" r:id="rId11"/>
    <p:sldId id="275" r:id="rId12"/>
    <p:sldId id="277" r:id="rId13"/>
    <p:sldId id="273" r:id="rId14"/>
    <p:sldId id="279" r:id="rId15"/>
    <p:sldId id="271" r:id="rId16"/>
    <p:sldId id="256" r:id="rId17"/>
    <p:sldId id="260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 showGuides="1">
      <p:cViewPr varScale="1">
        <p:scale>
          <a:sx n="83" d="100"/>
          <a:sy n="83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7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Microsoft_Excel_Worksheet1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Produto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Planilha1!$A$2:$A$4</c:f>
              <c:strCache>
                <c:ptCount val="3"/>
                <c:pt idx="0">
                  <c:v>Fornecedor 1</c:v>
                </c:pt>
                <c:pt idx="1">
                  <c:v>Fornecedor 2</c:v>
                </c:pt>
                <c:pt idx="2">
                  <c:v>Fornecedor 3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3A-40CD-B1E7-FD3D5FAF3C3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Produto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Planilha1!$A$2:$A$4</c:f>
              <c:strCache>
                <c:ptCount val="3"/>
                <c:pt idx="0">
                  <c:v>Fornecedor 1</c:v>
                </c:pt>
                <c:pt idx="1">
                  <c:v>Fornecedor 2</c:v>
                </c:pt>
                <c:pt idx="2">
                  <c:v>Fornecedor 3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3A-40CD-B1E7-FD3D5FAF3C3F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Produto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Planilha1!$A$2:$A$4</c:f>
              <c:strCache>
                <c:ptCount val="3"/>
                <c:pt idx="0">
                  <c:v>Fornecedor 1</c:v>
                </c:pt>
                <c:pt idx="1">
                  <c:v>Fornecedor 2</c:v>
                </c:pt>
                <c:pt idx="2">
                  <c:v>Fornecedor 3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3A-40CD-B1E7-FD3D5FAF3C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3855416"/>
        <c:axId val="523857176"/>
        <c:axId val="0"/>
      </c:bar3DChart>
      <c:catAx>
        <c:axId val="523855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23857176"/>
        <c:crosses val="autoZero"/>
        <c:auto val="1"/>
        <c:lblAlgn val="ctr"/>
        <c:lblOffset val="100"/>
        <c:noMultiLvlLbl val="0"/>
      </c:catAx>
      <c:valAx>
        <c:axId val="523857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23855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rgbClr val="A91C49"/>
                </a:solidFill>
                <a:latin typeface="+mj-lt"/>
                <a:ea typeface="+mn-ea"/>
                <a:cs typeface="+mn-cs"/>
              </a:defRPr>
            </a:pPr>
            <a:r>
              <a:rPr lang="en-US" sz="1800" b="1" kern="1200" dirty="0">
                <a:solidFill>
                  <a:srgbClr val="A91C49"/>
                </a:solidFill>
                <a:latin typeface="+mj-lt"/>
                <a:ea typeface="+mn-ea"/>
                <a:cs typeface="+mn-cs"/>
              </a:rPr>
              <a:t>Série</a:t>
            </a:r>
            <a:r>
              <a:rPr lang="en-US" sz="1800" b="1" kern="1200" baseline="0" dirty="0">
                <a:solidFill>
                  <a:srgbClr val="A91C49"/>
                </a:solidFill>
                <a:latin typeface="+mj-lt"/>
                <a:ea typeface="+mn-ea"/>
                <a:cs typeface="+mn-cs"/>
              </a:rPr>
              <a:t> 2</a:t>
            </a:r>
            <a:endParaRPr lang="en-US" sz="1800" b="1" kern="1200" dirty="0">
              <a:solidFill>
                <a:srgbClr val="A91C49"/>
              </a:solidFill>
              <a:latin typeface="+mj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rgbClr val="A91C49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70-4153-BA48-46B4E5C33D4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70-4153-BA48-46B4E5C33D41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70-4153-BA48-46B4E5C33D4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9A-4547-89F7-09E29345820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rgbClr val="A91C49"/>
                </a:solidFill>
                <a:latin typeface="+mj-lt"/>
                <a:ea typeface="+mn-ea"/>
                <a:cs typeface="+mn-cs"/>
              </a:defRPr>
            </a:pPr>
            <a:r>
              <a:rPr lang="en-US" sz="1800" b="1" kern="1200" dirty="0">
                <a:solidFill>
                  <a:srgbClr val="A91C49"/>
                </a:solidFill>
                <a:latin typeface="+mj-lt"/>
                <a:ea typeface="+mn-ea"/>
                <a:cs typeface="+mn-cs"/>
              </a:rPr>
              <a:t>Série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rgbClr val="A91C49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Planilha1!$A$2:$A$9</c:f>
              <c:strCache>
                <c:ptCount val="8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  <c:pt idx="5">
                  <c:v>Categoria 6</c:v>
                </c:pt>
                <c:pt idx="6">
                  <c:v>Categoria 7</c:v>
                </c:pt>
                <c:pt idx="7">
                  <c:v>Categoria 8</c:v>
                </c:pt>
              </c:strCache>
            </c:strRef>
          </c:cat>
          <c:val>
            <c:numRef>
              <c:f>Planilha1!$B$2:$B$9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D8-4853-88B9-2BD03FAF0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5863952"/>
        <c:axId val="625861840"/>
      </c:lineChart>
      <c:catAx>
        <c:axId val="625863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5861840"/>
        <c:crosses val="autoZero"/>
        <c:auto val="1"/>
        <c:lblAlgn val="ctr"/>
        <c:lblOffset val="100"/>
        <c:noMultiLvlLbl val="0"/>
      </c:catAx>
      <c:valAx>
        <c:axId val="62586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586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00" b="1" i="0" u="none" strike="noStrike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pPr>
            <a:r>
              <a:rPr lang="pt-BR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Título do Gráfico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00" b="1" i="0" u="none" strike="noStrike" kern="1200" spc="0" baseline="0">
              <a:solidFill>
                <a:schemeClr val="accent1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Planilha1!$A$2:$A$4</c:f>
              <c:strCache>
                <c:ptCount val="3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5D-4B82-AFD3-2105F913130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Planilha1!$A$2:$A$4</c:f>
              <c:strCache>
                <c:ptCount val="3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5D-4B82-AFD3-2105F913130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Planilha1!$A$2:$A$4</c:f>
              <c:strCache>
                <c:ptCount val="3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5D-4B82-AFD3-2105F91313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52404312"/>
        <c:axId val="452411000"/>
        <c:axId val="0"/>
      </c:bar3DChart>
      <c:catAx>
        <c:axId val="45240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2411000"/>
        <c:crosses val="autoZero"/>
        <c:auto val="1"/>
        <c:lblAlgn val="ctr"/>
        <c:lblOffset val="100"/>
        <c:noMultiLvlLbl val="0"/>
      </c:catAx>
      <c:valAx>
        <c:axId val="452411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240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pPr>
            <a:r>
              <a:rPr lang="en-US" sz="1800" b="1" i="0" u="none" strike="noStrike" kern="1200" spc="0" baseline="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Título</a:t>
            </a:r>
            <a:r>
              <a:rPr lang="en-US" sz="1800" b="1" i="0" u="none" strike="noStrike" kern="1200" spc="0" baseline="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 do </a:t>
            </a:r>
            <a:r>
              <a:rPr lang="en-US" sz="1800" b="1" i="0" u="none" strike="noStrike" kern="1200" spc="0" baseline="0" dirty="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Gráfico</a:t>
            </a:r>
            <a:r>
              <a:rPr lang="en-US" sz="1800" b="1" i="0" u="none" strike="noStrike" kern="1200" spc="0" baseline="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spc="0" baseline="0">
              <a:solidFill>
                <a:schemeClr val="accent1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9D2-4D2D-B4B8-D92AF9BCCF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9D2-4D2D-B4B8-D92AF9BCCF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9D2-4D2D-B4B8-D92AF9BCCFEC}"/>
              </c:ext>
            </c:extLst>
          </c:dPt>
          <c:cat>
            <c:strRef>
              <c:f>Planilha1!$A$2:$A$4</c:f>
              <c:strCache>
                <c:ptCount val="3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7B-479E-98F6-4DD6FFD787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00" b="1" i="0" u="none" strike="noStrike" kern="1200" cap="none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pPr>
            <a:r>
              <a:rPr lang="pt-BR" dirty="0"/>
              <a:t>Título do Gráfico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00" b="1" i="0" u="none" strike="noStrike" kern="1200" cap="none" spc="0" baseline="0">
              <a:solidFill>
                <a:schemeClr val="accent1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F2-4479-8624-848AB258B29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F2-4479-8624-848AB258B29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19050" cap="rnd" cmpd="sng" algn="ctr">
              <a:solidFill>
                <a:schemeClr val="accent3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CF2-4479-8624-848AB258B29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80280216"/>
        <c:axId val="380280920"/>
      </c:lineChart>
      <c:catAx>
        <c:axId val="380280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0280920"/>
        <c:crosses val="autoZero"/>
        <c:auto val="1"/>
        <c:lblAlgn val="ctr"/>
        <c:lblOffset val="100"/>
        <c:noMultiLvlLbl val="0"/>
      </c:catAx>
      <c:valAx>
        <c:axId val="380280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0280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pPr>
            <a:r>
              <a:rPr lang="pt-BR" dirty="0"/>
              <a:t>Título do Gráfico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spc="0" baseline="0">
              <a:solidFill>
                <a:schemeClr val="accent1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54-40C0-A898-26918526D6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54-40C0-A898-26918526D6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354-40C0-A898-26918526D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43-4C8E-B25E-A62D725A405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pPr>
            <a:r>
              <a:rPr lang="pt-BR" sz="1800" b="1" i="0" baseline="0" dirty="0">
                <a:effectLst/>
              </a:rPr>
              <a:t>Título do Gráfico 3</a:t>
            </a:r>
            <a:endParaRPr lang="pt-B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accent1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5B-4451-9F3D-01F791DFC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479745944"/>
        <c:axId val="479747352"/>
      </c:barChart>
      <c:catAx>
        <c:axId val="479745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9747352"/>
        <c:crosses val="autoZero"/>
        <c:auto val="1"/>
        <c:lblAlgn val="ctr"/>
        <c:lblOffset val="100"/>
        <c:noMultiLvlLbl val="0"/>
      </c:catAx>
      <c:valAx>
        <c:axId val="479747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9745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spc="0" baseline="0">
              <a:solidFill>
                <a:schemeClr val="accent1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C9-4AB7-9FAA-A539FB0644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0865512"/>
        <c:axId val="470865160"/>
      </c:barChart>
      <c:catAx>
        <c:axId val="470865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0865160"/>
        <c:crosses val="autoZero"/>
        <c:auto val="1"/>
        <c:lblAlgn val="ctr"/>
        <c:lblOffset val="100"/>
        <c:noMultiLvlLbl val="0"/>
      </c:catAx>
      <c:valAx>
        <c:axId val="470865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0865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pPr>
            <a:r>
              <a:rPr lang="pt-BR" dirty="0"/>
              <a:t>Série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spc="0" baseline="0">
              <a:solidFill>
                <a:schemeClr val="accent1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C9-4AB7-9FAA-A539FB0644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0865512"/>
        <c:axId val="470865160"/>
      </c:barChart>
      <c:catAx>
        <c:axId val="470865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0865160"/>
        <c:crosses val="autoZero"/>
        <c:auto val="1"/>
        <c:lblAlgn val="ctr"/>
        <c:lblOffset val="100"/>
        <c:noMultiLvlLbl val="0"/>
      </c:catAx>
      <c:valAx>
        <c:axId val="470865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0865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rgbClr val="A91C49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0B-472A-9FA0-6445D2944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25845296"/>
        <c:axId val="625844240"/>
        <c:axId val="0"/>
      </c:bar3DChart>
      <c:catAx>
        <c:axId val="625845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5844240"/>
        <c:crosses val="autoZero"/>
        <c:auto val="1"/>
        <c:lblAlgn val="ctr"/>
        <c:lblOffset val="100"/>
        <c:noMultiLvlLbl val="0"/>
      </c:catAx>
      <c:valAx>
        <c:axId val="625844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584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Planilha1!$A$2:$C$17</cx:f>
        <cx:lvl ptCount="16">
          <cx:pt idx="0">Folha 1</cx:pt>
          <cx:pt idx="1">Folha 2</cx:pt>
          <cx:pt idx="2">Folha 3</cx:pt>
          <cx:pt idx="3">Folha 4</cx:pt>
          <cx:pt idx="4">Folha 5</cx:pt>
          <cx:pt idx="5">Folha 6</cx:pt>
          <cx:pt idx="6">Folha 7</cx:pt>
          <cx:pt idx="7">Folha 8</cx:pt>
          <cx:pt idx="8">Folha 9</cx:pt>
          <cx:pt idx="9">Folha 10</cx:pt>
          <cx:pt idx="10">Folha 11</cx:pt>
          <cx:pt idx="11">Folha 12</cx:pt>
          <cx:pt idx="12">Folha 13</cx:pt>
          <cx:pt idx="13">Folha 14</cx:pt>
          <cx:pt idx="14">Folha 15</cx:pt>
          <cx:pt idx="15">Folha 16</cx:pt>
        </cx:lvl>
        <cx:lvl ptCount="16">
          <cx:pt idx="0">Tronco 1</cx:pt>
          <cx:pt idx="1">Tronco 1</cx:pt>
          <cx:pt idx="2">Tronco 1</cx:pt>
          <cx:pt idx="3">Tronco 2</cx:pt>
          <cx:pt idx="4">Tronco 2</cx:pt>
          <cx:pt idx="5">Tronco 2</cx:pt>
          <cx:pt idx="6">Tronco 2</cx:pt>
          <cx:pt idx="7">Tronco 3</cx:pt>
          <cx:pt idx="8">Tronco 3</cx:pt>
          <cx:pt idx="9">Tronco 4</cx:pt>
          <cx:pt idx="10">Tronco 4</cx:pt>
          <cx:pt idx="11">Tronco 5</cx:pt>
          <cx:pt idx="12">Tronco 5</cx:pt>
          <cx:pt idx="13">Tronco 6</cx:pt>
          <cx:pt idx="14">Tronco 6</cx:pt>
          <cx:pt idx="15">Tronco 6</cx:pt>
        </cx:lvl>
        <cx:lvl ptCount="16">
          <cx:pt idx="0">Ramificação 1</cx:pt>
          <cx:pt idx="1">Ramificação 1</cx:pt>
          <cx:pt idx="2">Ramificação 1</cx:pt>
          <cx:pt idx="3">Ramificação 1</cx:pt>
          <cx:pt idx="4">Ramificação 1</cx:pt>
          <cx:pt idx="5">Ramificação 1</cx:pt>
          <cx:pt idx="6">Ramificação 1</cx:pt>
          <cx:pt idx="7">Ramificação 2</cx:pt>
          <cx:pt idx="8">Ramificação 2</cx:pt>
          <cx:pt idx="9">Ramificação 2</cx:pt>
          <cx:pt idx="10">Ramificação 2</cx:pt>
          <cx:pt idx="11">Ramificação 3</cx:pt>
          <cx:pt idx="12">Ramificação 3</cx:pt>
          <cx:pt idx="13">Ramificação 3</cx:pt>
          <cx:pt idx="14">Ramificação 3</cx:pt>
          <cx:pt idx="15">Ramificação 3</cx:pt>
        </cx:lvl>
      </cx:strDim>
      <cx:numDim type="size">
        <cx:f>Planilha1!$D$2:$D$17</cx:f>
        <cx:lvl ptCount="16" formatCode="G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plotArea>
      <cx:plotAreaRegion>
        <cx:series layoutId="treemap" uniqueId="{CE4DC254-B072-47BB-9BCF-F27D6723F115}">
          <cx:tx>
            <cx:txData>
              <cx:f>Planilha1!$D$1</cx:f>
              <cx:v>Série1</cx:v>
            </cx:txData>
          </cx:tx>
          <cx:dataLabels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Planilha1!$A$2:$A$23</cx:f>
        <cx:lvl ptCount="22">
          <cx:pt idx="0">Categoria 1</cx:pt>
          <cx:pt idx="1">Categoria 1</cx:pt>
          <cx:pt idx="2">Categoria 1</cx:pt>
          <cx:pt idx="3">Categoria 1</cx:pt>
          <cx:pt idx="4">Categoria 1</cx:pt>
          <cx:pt idx="5">Categoria 1</cx:pt>
          <cx:pt idx="6">Categoria 1</cx:pt>
          <cx:pt idx="7">Categoria 1</cx:pt>
          <cx:pt idx="8">Categoria 1</cx:pt>
          <cx:pt idx="9">Categoria 2</cx:pt>
          <cx:pt idx="10">Categoria 2</cx:pt>
          <cx:pt idx="11">Categoria 2</cx:pt>
          <cx:pt idx="12">Categoria 2</cx:pt>
          <cx:pt idx="13">Categoria 2</cx:pt>
          <cx:pt idx="14">Categoria 2</cx:pt>
          <cx:pt idx="15">Categoria 2</cx:pt>
          <cx:pt idx="16">Categoria 3</cx:pt>
          <cx:pt idx="17">Categoria 3</cx:pt>
          <cx:pt idx="18">Categoria 3</cx:pt>
          <cx:pt idx="19">Categoria 3</cx:pt>
          <cx:pt idx="20">Categoria 3</cx:pt>
          <cx:pt idx="21">Categoria 3</cx:pt>
        </cx:lvl>
      </cx:strDim>
      <cx:numDim type="val">
        <cx:f>Planilha1!$B$2:$B$23</cx:f>
        <cx:lvl ptCount="22" formatCode="Geral">
          <cx:pt idx="0">-7</cx:pt>
          <cx:pt idx="1">-10</cx:pt>
          <cx:pt idx="2">-28</cx:pt>
          <cx:pt idx="3">47</cx:pt>
          <cx:pt idx="4">11</cx:pt>
          <cx:pt idx="5">-24</cx:pt>
          <cx:pt idx="6">-24</cx:pt>
          <cx:pt idx="7">36</cx:pt>
          <cx:pt idx="8">10</cx:pt>
          <cx:pt idx="9">-78</cx:pt>
          <cx:pt idx="10">47</cx:pt>
          <cx:pt idx="11">-24</cx:pt>
          <cx:pt idx="12">-17</cx:pt>
          <cx:pt idx="13">-12</cx:pt>
          <cx:pt idx="14">-11</cx:pt>
          <cx:pt idx="15">17</cx:pt>
          <cx:pt idx="16">14</cx:pt>
          <cx:pt idx="17">46</cx:pt>
          <cx:pt idx="18">-18</cx:pt>
          <cx:pt idx="19">19</cx:pt>
          <cx:pt idx="20">-26</cx:pt>
          <cx:pt idx="21">-20</cx:pt>
        </cx:lvl>
      </cx:numDim>
    </cx:data>
    <cx:data id="1">
      <cx:strDim type="cat">
        <cx:f>Planilha1!$A$2:$A$23</cx:f>
        <cx:lvl ptCount="22">
          <cx:pt idx="0">Categoria 1</cx:pt>
          <cx:pt idx="1">Categoria 1</cx:pt>
          <cx:pt idx="2">Categoria 1</cx:pt>
          <cx:pt idx="3">Categoria 1</cx:pt>
          <cx:pt idx="4">Categoria 1</cx:pt>
          <cx:pt idx="5">Categoria 1</cx:pt>
          <cx:pt idx="6">Categoria 1</cx:pt>
          <cx:pt idx="7">Categoria 1</cx:pt>
          <cx:pt idx="8">Categoria 1</cx:pt>
          <cx:pt idx="9">Categoria 2</cx:pt>
          <cx:pt idx="10">Categoria 2</cx:pt>
          <cx:pt idx="11">Categoria 2</cx:pt>
          <cx:pt idx="12">Categoria 2</cx:pt>
          <cx:pt idx="13">Categoria 2</cx:pt>
          <cx:pt idx="14">Categoria 2</cx:pt>
          <cx:pt idx="15">Categoria 2</cx:pt>
          <cx:pt idx="16">Categoria 3</cx:pt>
          <cx:pt idx="17">Categoria 3</cx:pt>
          <cx:pt idx="18">Categoria 3</cx:pt>
          <cx:pt idx="19">Categoria 3</cx:pt>
          <cx:pt idx="20">Categoria 3</cx:pt>
          <cx:pt idx="21">Categoria 3</cx:pt>
        </cx:lvl>
      </cx:strDim>
      <cx:numDim type="val">
        <cx:f>Planilha1!$C$2:$C$23</cx:f>
        <cx:lvl ptCount="22" formatCode="Geral">
          <cx:pt idx="0">-3</cx:pt>
          <cx:pt idx="1">1</cx:pt>
          <cx:pt idx="2">-6</cx:pt>
          <cx:pt idx="3">10</cx:pt>
          <cx:pt idx="4">34</cx:pt>
          <cx:pt idx="5">128</cx:pt>
          <cx:pt idx="6">22</cx:pt>
          <cx:pt idx="7">-12</cx:pt>
          <cx:pt idx="8">-28</cx:pt>
          <cx:pt idx="9">6</cx:pt>
          <cx:pt idx="10">31</cx:pt>
          <cx:pt idx="11">3</cx:pt>
          <cx:pt idx="12">12</cx:pt>
          <cx:pt idx="13">-12</cx:pt>
          <cx:pt idx="14">-13</cx:pt>
          <cx:pt idx="15">6</cx:pt>
          <cx:pt idx="16">15</cx:pt>
          <cx:pt idx="17">41</cx:pt>
          <cx:pt idx="18">16</cx:pt>
          <cx:pt idx="19">10</cx:pt>
          <cx:pt idx="20">23</cx:pt>
          <cx:pt idx="21">16</cx:pt>
        </cx:lvl>
      </cx:numDim>
    </cx:data>
    <cx:data id="2">
      <cx:strDim type="cat">
        <cx:f>Planilha1!$A$2:$A$23</cx:f>
        <cx:lvl ptCount="22">
          <cx:pt idx="0">Categoria 1</cx:pt>
          <cx:pt idx="1">Categoria 1</cx:pt>
          <cx:pt idx="2">Categoria 1</cx:pt>
          <cx:pt idx="3">Categoria 1</cx:pt>
          <cx:pt idx="4">Categoria 1</cx:pt>
          <cx:pt idx="5">Categoria 1</cx:pt>
          <cx:pt idx="6">Categoria 1</cx:pt>
          <cx:pt idx="7">Categoria 1</cx:pt>
          <cx:pt idx="8">Categoria 1</cx:pt>
          <cx:pt idx="9">Categoria 2</cx:pt>
          <cx:pt idx="10">Categoria 2</cx:pt>
          <cx:pt idx="11">Categoria 2</cx:pt>
          <cx:pt idx="12">Categoria 2</cx:pt>
          <cx:pt idx="13">Categoria 2</cx:pt>
          <cx:pt idx="14">Categoria 2</cx:pt>
          <cx:pt idx="15">Categoria 2</cx:pt>
          <cx:pt idx="16">Categoria 3</cx:pt>
          <cx:pt idx="17">Categoria 3</cx:pt>
          <cx:pt idx="18">Categoria 3</cx:pt>
          <cx:pt idx="19">Categoria 3</cx:pt>
          <cx:pt idx="20">Categoria 3</cx:pt>
          <cx:pt idx="21">Categoria 3</cx:pt>
        </cx:lvl>
      </cx:strDim>
      <cx:numDim type="val">
        <cx:f>Planilha1!$D$2:$D$23</cx:f>
        <cx:lvl ptCount="22" formatCode="Geral">
          <cx:pt idx="0">-24</cx:pt>
          <cx:pt idx="1">11</cx:pt>
          <cx:pt idx="2">34</cx:pt>
          <cx:pt idx="3">-19</cx:pt>
          <cx:pt idx="4">4</cx:pt>
          <cx:pt idx="5">27</cx:pt>
          <cx:pt idx="6">27</cx:pt>
          <cx:pt idx="7">-3</cx:pt>
          <cx:pt idx="8">44</cx:pt>
          <cx:pt idx="9">50</cx:pt>
          <cx:pt idx="10">91</cx:pt>
          <cx:pt idx="11">-8</cx:pt>
          <cx:pt idx="12">36</cx:pt>
          <cx:pt idx="13">16</cx:pt>
          <cx:pt idx="14">24</cx:pt>
          <cx:pt idx="15">46</cx:pt>
          <cx:pt idx="16">14</cx:pt>
          <cx:pt idx="17">-6</cx:pt>
          <cx:pt idx="18">48</cx:pt>
          <cx:pt idx="19">23</cx:pt>
          <cx:pt idx="20">23</cx:pt>
          <cx:pt idx="21">-18</cx:pt>
        </cx:lvl>
      </cx:numDim>
    </cx:data>
  </cx:chartData>
  <cx:chart>
    <cx:title pos="t" align="ctr" overlay="0">
      <cx:tx>
        <cx:txData>
          <cx:v>Título do Gráfico 4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BR" sz="1800" b="1" i="0" u="none" strike="noStrike" kern="1200" spc="0" baseline="0" dirty="0">
              <a:solidFill>
                <a:schemeClr val="accent1"/>
              </a:solidFill>
              <a:latin typeface="+mj-lt"/>
              <a:ea typeface="+mn-ea"/>
              <a:cs typeface="+mn-cs"/>
            </a:rPr>
            <a:t>Título do Gráfico 4</a:t>
          </a:r>
        </a:p>
      </cx:txPr>
    </cx:title>
    <cx:plotArea>
      <cx:plotAreaRegion>
        <cx:series layoutId="boxWhisker" uniqueId="{0E96DCA5-96CE-4E15-8F67-21820E0A3CB3}">
          <cx:tx>
            <cx:txData>
              <cx:f>Planilha1!$B$1</cx:f>
              <cx:v>Série1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C4B9EB59-FFC9-4B6C-B7E3-A101A4BCFB1D}">
          <cx:tx>
            <cx:txData>
              <cx:f>Planilha1!$C$1</cx:f>
              <cx:v>Série2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428A81EC-9647-49F8-B1F3-87811602760D}">
          <cx:tx>
            <cx:txData>
              <cx:f>Planilha1!$D$1</cx:f>
              <cx:v>Série3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Planilha1!$A$2:$A$77</cx:f>
        <cx:lvl ptCount="76" formatCode="Geral">
          <cx:pt idx="0">1</cx:pt>
          <cx:pt idx="1">3</cx:pt>
          <cx:pt idx="2">3</cx:pt>
          <cx:pt idx="3">3</cx:pt>
          <cx:pt idx="4">5</cx:pt>
          <cx:pt idx="5">6</cx:pt>
          <cx:pt idx="6">6</cx:pt>
          <cx:pt idx="7">6</cx:pt>
          <cx:pt idx="8">7</cx:pt>
          <cx:pt idx="9">8</cx:pt>
          <cx:pt idx="10">8</cx:pt>
          <cx:pt idx="11">9</cx:pt>
          <cx:pt idx="12">9</cx:pt>
          <cx:pt idx="13">9</cx:pt>
          <cx:pt idx="14">9</cx:pt>
          <cx:pt idx="15">9</cx:pt>
          <cx:pt idx="16">10</cx:pt>
          <cx:pt idx="17">10</cx:pt>
          <cx:pt idx="18">10</cx:pt>
          <cx:pt idx="19">10</cx:pt>
          <cx:pt idx="20">10</cx:pt>
          <cx:pt idx="21">10</cx:pt>
          <cx:pt idx="22">11</cx:pt>
          <cx:pt idx="23">11</cx:pt>
          <cx:pt idx="24">11</cx:pt>
          <cx:pt idx="25">11</cx:pt>
          <cx:pt idx="26">11</cx:pt>
          <cx:pt idx="27">11</cx:pt>
          <cx:pt idx="28">12</cx:pt>
          <cx:pt idx="29">12</cx:pt>
          <cx:pt idx="30">12</cx:pt>
          <cx:pt idx="31">12</cx:pt>
          <cx:pt idx="32">12</cx:pt>
          <cx:pt idx="33">12</cx:pt>
          <cx:pt idx="34">13</cx:pt>
          <cx:pt idx="35">13</cx:pt>
          <cx:pt idx="36">13</cx:pt>
          <cx:pt idx="37">13</cx:pt>
          <cx:pt idx="38">13</cx:pt>
          <cx:pt idx="39">14</cx:pt>
          <cx:pt idx="40">14</cx:pt>
          <cx:pt idx="41">14</cx:pt>
          <cx:pt idx="42">14</cx:pt>
          <cx:pt idx="43">14</cx:pt>
          <cx:pt idx="44">14</cx:pt>
          <cx:pt idx="45">15</cx:pt>
          <cx:pt idx="46">15</cx:pt>
          <cx:pt idx="47">15</cx:pt>
          <cx:pt idx="48">15</cx:pt>
          <cx:pt idx="49">15</cx:pt>
          <cx:pt idx="50">15</cx:pt>
          <cx:pt idx="51">15</cx:pt>
          <cx:pt idx="52">15</cx:pt>
          <cx:pt idx="53">16</cx:pt>
          <cx:pt idx="54">16</cx:pt>
          <cx:pt idx="55">16</cx:pt>
          <cx:pt idx="56">16</cx:pt>
          <cx:pt idx="57">17</cx:pt>
          <cx:pt idx="58">17</cx:pt>
          <cx:pt idx="59">17</cx:pt>
          <cx:pt idx="60">17</cx:pt>
          <cx:pt idx="61">17</cx:pt>
          <cx:pt idx="62">17</cx:pt>
          <cx:pt idx="63">18</cx:pt>
          <cx:pt idx="64">18</cx:pt>
          <cx:pt idx="65">18</cx:pt>
          <cx:pt idx="66">18</cx:pt>
          <cx:pt idx="67">19</cx:pt>
          <cx:pt idx="68">19</cx:pt>
          <cx:pt idx="69">19</cx:pt>
          <cx:pt idx="70">20</cx:pt>
          <cx:pt idx="71">21</cx:pt>
          <cx:pt idx="72">22</cx:pt>
          <cx:pt idx="73">22</cx:pt>
          <cx:pt idx="74">24</cx:pt>
          <cx:pt idx="75">24</cx:pt>
        </cx:lvl>
      </cx:numDim>
    </cx:data>
  </cx:chartData>
  <cx:chart>
    <cx:title pos="t" align="ctr" overlay="0">
      <cx:tx>
        <cx:txData>
          <cx:v>Título do Gráfico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BR" sz="1800" b="1" kern="1200" dirty="0">
              <a:solidFill>
                <a:srgbClr val="A91C49"/>
              </a:solidFill>
              <a:latin typeface="+mj-lt"/>
              <a:ea typeface="+mn-ea"/>
              <a:cs typeface="+mn-cs"/>
            </a:rPr>
            <a:t>Título do Gráfico</a:t>
          </a:r>
        </a:p>
      </cx:txPr>
    </cx:title>
    <cx:plotArea>
      <cx:plotAreaRegion>
        <cx:series layoutId="clusteredColumn" uniqueId="{A9E094A8-6417-4A30-9338-69E91E235D74}">
          <cx:tx>
            <cx:txData>
              <cx:f>Planilha1!$A$1</cx:f>
              <cx:v>Série1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5B18E-C5A5-4D44-AD22-02BE4F678685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D0E69FDA-FE0B-4393-BD42-7449B491E69F}">
      <dgm:prSet phldrT="[Texto]"/>
      <dgm:spPr/>
      <dgm:t>
        <a:bodyPr/>
        <a:lstStyle/>
        <a:p>
          <a:r>
            <a:rPr lang="pt-BR" dirty="0"/>
            <a:t>Texto</a:t>
          </a:r>
        </a:p>
      </dgm:t>
    </dgm:pt>
    <dgm:pt modelId="{29345AD7-D110-4475-BFDE-47521DE5EEE7}" type="parTrans" cxnId="{79190175-1D15-4792-895D-86D72479CEFB}">
      <dgm:prSet/>
      <dgm:spPr/>
      <dgm:t>
        <a:bodyPr/>
        <a:lstStyle/>
        <a:p>
          <a:endParaRPr lang="pt-BR"/>
        </a:p>
      </dgm:t>
    </dgm:pt>
    <dgm:pt modelId="{A2C2497F-4917-4314-A743-A2110EE1DFBA}" type="sibTrans" cxnId="{79190175-1D15-4792-895D-86D72479CEFB}">
      <dgm:prSet/>
      <dgm:spPr/>
      <dgm:t>
        <a:bodyPr/>
        <a:lstStyle/>
        <a:p>
          <a:endParaRPr lang="pt-BR"/>
        </a:p>
      </dgm:t>
    </dgm:pt>
    <dgm:pt modelId="{4D410079-FFA3-46C2-9F5B-20EDEA155556}">
      <dgm:prSet phldrT="[Texto]"/>
      <dgm:spPr/>
      <dgm:t>
        <a:bodyPr/>
        <a:lstStyle/>
        <a:p>
          <a:r>
            <a:rPr lang="pt-BR" dirty="0" err="1"/>
            <a:t>lorem</a:t>
          </a:r>
          <a:endParaRPr lang="pt-BR" dirty="0"/>
        </a:p>
      </dgm:t>
    </dgm:pt>
    <dgm:pt modelId="{0B037539-D373-492D-A3BA-1964727323CB}" type="parTrans" cxnId="{97526945-83FA-422F-A93C-BEDF9EB6BD90}">
      <dgm:prSet/>
      <dgm:spPr/>
      <dgm:t>
        <a:bodyPr/>
        <a:lstStyle/>
        <a:p>
          <a:endParaRPr lang="pt-BR"/>
        </a:p>
      </dgm:t>
    </dgm:pt>
    <dgm:pt modelId="{D7C9E90A-0513-44F9-9783-F8B74AE6059C}" type="sibTrans" cxnId="{97526945-83FA-422F-A93C-BEDF9EB6BD90}">
      <dgm:prSet/>
      <dgm:spPr/>
      <dgm:t>
        <a:bodyPr/>
        <a:lstStyle/>
        <a:p>
          <a:endParaRPr lang="pt-BR"/>
        </a:p>
      </dgm:t>
    </dgm:pt>
    <dgm:pt modelId="{B6E2DC41-8026-4AA8-ACBF-ED141F020B62}">
      <dgm:prSet phldrT="[Texto]"/>
      <dgm:spPr/>
      <dgm:t>
        <a:bodyPr/>
        <a:lstStyle/>
        <a:p>
          <a:r>
            <a:rPr lang="pt-BR" dirty="0"/>
            <a:t>ipsum</a:t>
          </a:r>
        </a:p>
      </dgm:t>
    </dgm:pt>
    <dgm:pt modelId="{7985AA77-E293-44E3-BDD4-C8D56288CADE}" type="parTrans" cxnId="{7BC08F36-D3F2-4149-A980-F290723F4579}">
      <dgm:prSet/>
      <dgm:spPr/>
      <dgm:t>
        <a:bodyPr/>
        <a:lstStyle/>
        <a:p>
          <a:endParaRPr lang="pt-BR"/>
        </a:p>
      </dgm:t>
    </dgm:pt>
    <dgm:pt modelId="{F4C1103E-B5E6-4C41-BBA5-0E816E55C8B8}" type="sibTrans" cxnId="{7BC08F36-D3F2-4149-A980-F290723F4579}">
      <dgm:prSet/>
      <dgm:spPr/>
      <dgm:t>
        <a:bodyPr/>
        <a:lstStyle/>
        <a:p>
          <a:endParaRPr lang="pt-BR"/>
        </a:p>
      </dgm:t>
    </dgm:pt>
    <dgm:pt modelId="{940157F8-C49A-405F-BBF5-D0884D8C9074}">
      <dgm:prSet phldrT="[Texto]"/>
      <dgm:spPr/>
      <dgm:t>
        <a:bodyPr/>
        <a:lstStyle/>
        <a:p>
          <a:r>
            <a:rPr lang="pt-BR" dirty="0"/>
            <a:t>Texto</a:t>
          </a:r>
        </a:p>
      </dgm:t>
    </dgm:pt>
    <dgm:pt modelId="{D159683D-1A94-47F0-AB6F-CEE0767B7882}" type="parTrans" cxnId="{C5CEF7E0-3820-4AE6-99A0-EBBA96AD7323}">
      <dgm:prSet/>
      <dgm:spPr/>
      <dgm:t>
        <a:bodyPr/>
        <a:lstStyle/>
        <a:p>
          <a:endParaRPr lang="pt-BR"/>
        </a:p>
      </dgm:t>
    </dgm:pt>
    <dgm:pt modelId="{E8217F81-3B7A-4FBF-A258-B9F86205C182}" type="sibTrans" cxnId="{C5CEF7E0-3820-4AE6-99A0-EBBA96AD7323}">
      <dgm:prSet/>
      <dgm:spPr/>
      <dgm:t>
        <a:bodyPr/>
        <a:lstStyle/>
        <a:p>
          <a:endParaRPr lang="pt-BR"/>
        </a:p>
      </dgm:t>
    </dgm:pt>
    <dgm:pt modelId="{2446DAC9-3981-4C52-8CF3-506D2CE50362}">
      <dgm:prSet phldrT="[Texto]"/>
      <dgm:spPr/>
      <dgm:t>
        <a:bodyPr/>
        <a:lstStyle/>
        <a:p>
          <a:r>
            <a:rPr lang="pt-BR" dirty="0" err="1"/>
            <a:t>lorem</a:t>
          </a:r>
          <a:endParaRPr lang="pt-BR" dirty="0"/>
        </a:p>
      </dgm:t>
    </dgm:pt>
    <dgm:pt modelId="{0578ABFF-2A02-427B-8100-F8A748B9A449}" type="parTrans" cxnId="{279BEC7E-B9FF-4542-836C-C50E58487BF2}">
      <dgm:prSet/>
      <dgm:spPr/>
      <dgm:t>
        <a:bodyPr/>
        <a:lstStyle/>
        <a:p>
          <a:endParaRPr lang="pt-BR"/>
        </a:p>
      </dgm:t>
    </dgm:pt>
    <dgm:pt modelId="{D87052D8-6AC0-420D-86DC-D624C2D749CF}" type="sibTrans" cxnId="{279BEC7E-B9FF-4542-836C-C50E58487BF2}">
      <dgm:prSet/>
      <dgm:spPr/>
      <dgm:t>
        <a:bodyPr/>
        <a:lstStyle/>
        <a:p>
          <a:endParaRPr lang="pt-BR"/>
        </a:p>
      </dgm:t>
    </dgm:pt>
    <dgm:pt modelId="{CC074286-0F30-41E3-98AF-4F7426D20667}">
      <dgm:prSet phldrT="[Texto]"/>
      <dgm:spPr/>
      <dgm:t>
        <a:bodyPr/>
        <a:lstStyle/>
        <a:p>
          <a:r>
            <a:rPr lang="pt-BR" dirty="0"/>
            <a:t>ipsum</a:t>
          </a:r>
        </a:p>
      </dgm:t>
    </dgm:pt>
    <dgm:pt modelId="{2C9E32C8-498E-468D-ABF2-4E2470BC0D51}" type="parTrans" cxnId="{F818B38F-C224-4685-A45B-0DD83C262901}">
      <dgm:prSet/>
      <dgm:spPr/>
      <dgm:t>
        <a:bodyPr/>
        <a:lstStyle/>
        <a:p>
          <a:endParaRPr lang="pt-BR"/>
        </a:p>
      </dgm:t>
    </dgm:pt>
    <dgm:pt modelId="{C84CBFD5-1DC8-446C-B8D0-0A4E056695ED}" type="sibTrans" cxnId="{F818B38F-C224-4685-A45B-0DD83C262901}">
      <dgm:prSet/>
      <dgm:spPr/>
      <dgm:t>
        <a:bodyPr/>
        <a:lstStyle/>
        <a:p>
          <a:endParaRPr lang="pt-BR"/>
        </a:p>
      </dgm:t>
    </dgm:pt>
    <dgm:pt modelId="{D74DD024-E9F5-4FEE-AB36-F91C972F861A}">
      <dgm:prSet phldrT="[Texto]"/>
      <dgm:spPr/>
      <dgm:t>
        <a:bodyPr/>
        <a:lstStyle/>
        <a:p>
          <a:r>
            <a:rPr lang="pt-BR" dirty="0"/>
            <a:t>Texto</a:t>
          </a:r>
        </a:p>
      </dgm:t>
    </dgm:pt>
    <dgm:pt modelId="{1AD7A32D-87C3-4DA4-8284-65B389088C32}" type="parTrans" cxnId="{31754227-DC16-405E-A8CA-18F072729043}">
      <dgm:prSet/>
      <dgm:spPr/>
      <dgm:t>
        <a:bodyPr/>
        <a:lstStyle/>
        <a:p>
          <a:endParaRPr lang="pt-BR"/>
        </a:p>
      </dgm:t>
    </dgm:pt>
    <dgm:pt modelId="{56509F6F-77AF-4B61-8587-41CD99CA5233}" type="sibTrans" cxnId="{31754227-DC16-405E-A8CA-18F072729043}">
      <dgm:prSet/>
      <dgm:spPr/>
      <dgm:t>
        <a:bodyPr/>
        <a:lstStyle/>
        <a:p>
          <a:endParaRPr lang="pt-BR"/>
        </a:p>
      </dgm:t>
    </dgm:pt>
    <dgm:pt modelId="{6AC8FAF5-F1C6-4B92-8780-FA7338DADEAA}">
      <dgm:prSet phldrT="[Texto]"/>
      <dgm:spPr/>
      <dgm:t>
        <a:bodyPr/>
        <a:lstStyle/>
        <a:p>
          <a:r>
            <a:rPr lang="pt-BR" dirty="0" err="1"/>
            <a:t>lorem</a:t>
          </a:r>
          <a:endParaRPr lang="pt-BR" dirty="0"/>
        </a:p>
      </dgm:t>
    </dgm:pt>
    <dgm:pt modelId="{77F5E0AB-36D8-4501-B621-7BDF261D213A}" type="parTrans" cxnId="{5EE7EEED-7670-42E9-8342-7F50D83C567F}">
      <dgm:prSet/>
      <dgm:spPr/>
      <dgm:t>
        <a:bodyPr/>
        <a:lstStyle/>
        <a:p>
          <a:endParaRPr lang="pt-BR"/>
        </a:p>
      </dgm:t>
    </dgm:pt>
    <dgm:pt modelId="{3E7E8510-606B-4C21-9651-4D0CEE4142EC}" type="sibTrans" cxnId="{5EE7EEED-7670-42E9-8342-7F50D83C567F}">
      <dgm:prSet/>
      <dgm:spPr/>
      <dgm:t>
        <a:bodyPr/>
        <a:lstStyle/>
        <a:p>
          <a:endParaRPr lang="pt-BR"/>
        </a:p>
      </dgm:t>
    </dgm:pt>
    <dgm:pt modelId="{F134B2F9-D179-461C-8621-11079E176F3E}">
      <dgm:prSet phldrT="[Texto]"/>
      <dgm:spPr/>
      <dgm:t>
        <a:bodyPr/>
        <a:lstStyle/>
        <a:p>
          <a:r>
            <a:rPr lang="pt-BR" dirty="0"/>
            <a:t>ipsum</a:t>
          </a:r>
        </a:p>
      </dgm:t>
    </dgm:pt>
    <dgm:pt modelId="{65B7B800-2784-4A0C-AB0C-0047C697DF26}" type="parTrans" cxnId="{82868CCC-65EC-453F-8784-46897BF44A13}">
      <dgm:prSet/>
      <dgm:spPr/>
      <dgm:t>
        <a:bodyPr/>
        <a:lstStyle/>
        <a:p>
          <a:endParaRPr lang="pt-BR"/>
        </a:p>
      </dgm:t>
    </dgm:pt>
    <dgm:pt modelId="{7BABB8E4-FD50-42B8-B824-4D19779641A6}" type="sibTrans" cxnId="{82868CCC-65EC-453F-8784-46897BF44A13}">
      <dgm:prSet/>
      <dgm:spPr/>
      <dgm:t>
        <a:bodyPr/>
        <a:lstStyle/>
        <a:p>
          <a:endParaRPr lang="pt-BR"/>
        </a:p>
      </dgm:t>
    </dgm:pt>
    <dgm:pt modelId="{F3F7784D-9853-4DAF-9B62-287873F3880F}" type="pres">
      <dgm:prSet presAssocID="{1B75B18E-C5A5-4D44-AD22-02BE4F678685}" presName="theList" presStyleCnt="0">
        <dgm:presLayoutVars>
          <dgm:dir/>
          <dgm:animLvl val="lvl"/>
          <dgm:resizeHandles val="exact"/>
        </dgm:presLayoutVars>
      </dgm:prSet>
      <dgm:spPr/>
    </dgm:pt>
    <dgm:pt modelId="{444A5040-9567-4D5B-8EC0-C37974406009}" type="pres">
      <dgm:prSet presAssocID="{D0E69FDA-FE0B-4393-BD42-7449B491E69F}" presName="compNode" presStyleCnt="0"/>
      <dgm:spPr/>
    </dgm:pt>
    <dgm:pt modelId="{53051AE6-FD3B-45EB-8AF8-0251C593D5E2}" type="pres">
      <dgm:prSet presAssocID="{D0E69FDA-FE0B-4393-BD42-7449B491E69F}" presName="aNode" presStyleLbl="bgShp" presStyleIdx="0" presStyleCnt="3"/>
      <dgm:spPr/>
    </dgm:pt>
    <dgm:pt modelId="{0F48C71A-1A92-4EAD-B8BF-CC931D839877}" type="pres">
      <dgm:prSet presAssocID="{D0E69FDA-FE0B-4393-BD42-7449B491E69F}" presName="textNode" presStyleLbl="bgShp" presStyleIdx="0" presStyleCnt="3"/>
      <dgm:spPr/>
    </dgm:pt>
    <dgm:pt modelId="{73DB356B-C8DA-4635-B05A-1BEE3F09C295}" type="pres">
      <dgm:prSet presAssocID="{D0E69FDA-FE0B-4393-BD42-7449B491E69F}" presName="compChildNode" presStyleCnt="0"/>
      <dgm:spPr/>
    </dgm:pt>
    <dgm:pt modelId="{1512FBCC-F200-453C-8470-2E169B170859}" type="pres">
      <dgm:prSet presAssocID="{D0E69FDA-FE0B-4393-BD42-7449B491E69F}" presName="theInnerList" presStyleCnt="0"/>
      <dgm:spPr/>
    </dgm:pt>
    <dgm:pt modelId="{A4849518-77BF-49D3-B815-4BC184BF2617}" type="pres">
      <dgm:prSet presAssocID="{4D410079-FFA3-46C2-9F5B-20EDEA155556}" presName="childNode" presStyleLbl="node1" presStyleIdx="0" presStyleCnt="6">
        <dgm:presLayoutVars>
          <dgm:bulletEnabled val="1"/>
        </dgm:presLayoutVars>
      </dgm:prSet>
      <dgm:spPr/>
    </dgm:pt>
    <dgm:pt modelId="{6C5B1B19-64DA-4D1C-BB03-6FAD3EF2A52D}" type="pres">
      <dgm:prSet presAssocID="{4D410079-FFA3-46C2-9F5B-20EDEA155556}" presName="aSpace2" presStyleCnt="0"/>
      <dgm:spPr/>
    </dgm:pt>
    <dgm:pt modelId="{DDED8F77-6654-418A-9ACA-4A87DD3B10E1}" type="pres">
      <dgm:prSet presAssocID="{B6E2DC41-8026-4AA8-ACBF-ED141F020B62}" presName="childNode" presStyleLbl="node1" presStyleIdx="1" presStyleCnt="6">
        <dgm:presLayoutVars>
          <dgm:bulletEnabled val="1"/>
        </dgm:presLayoutVars>
      </dgm:prSet>
      <dgm:spPr/>
    </dgm:pt>
    <dgm:pt modelId="{809D895D-92C2-4317-A776-C223F5876AEA}" type="pres">
      <dgm:prSet presAssocID="{D0E69FDA-FE0B-4393-BD42-7449B491E69F}" presName="aSpace" presStyleCnt="0"/>
      <dgm:spPr/>
    </dgm:pt>
    <dgm:pt modelId="{A62C5C43-3F33-4A1B-A132-E5F9911640A3}" type="pres">
      <dgm:prSet presAssocID="{940157F8-C49A-405F-BBF5-D0884D8C9074}" presName="compNode" presStyleCnt="0"/>
      <dgm:spPr/>
    </dgm:pt>
    <dgm:pt modelId="{1C92F919-97AA-486B-A1BA-B70C2A71D960}" type="pres">
      <dgm:prSet presAssocID="{940157F8-C49A-405F-BBF5-D0884D8C9074}" presName="aNode" presStyleLbl="bgShp" presStyleIdx="1" presStyleCnt="3"/>
      <dgm:spPr/>
    </dgm:pt>
    <dgm:pt modelId="{F81A4A37-4865-420E-9BD1-75BADA929ED8}" type="pres">
      <dgm:prSet presAssocID="{940157F8-C49A-405F-BBF5-D0884D8C9074}" presName="textNode" presStyleLbl="bgShp" presStyleIdx="1" presStyleCnt="3"/>
      <dgm:spPr/>
    </dgm:pt>
    <dgm:pt modelId="{7857E0B0-9C98-4F92-8C98-A6325D0A255E}" type="pres">
      <dgm:prSet presAssocID="{940157F8-C49A-405F-BBF5-D0884D8C9074}" presName="compChildNode" presStyleCnt="0"/>
      <dgm:spPr/>
    </dgm:pt>
    <dgm:pt modelId="{628AF0C8-DC25-4020-8D71-4C367B46B717}" type="pres">
      <dgm:prSet presAssocID="{940157F8-C49A-405F-BBF5-D0884D8C9074}" presName="theInnerList" presStyleCnt="0"/>
      <dgm:spPr/>
    </dgm:pt>
    <dgm:pt modelId="{F12A7EEB-C2E0-4168-ACC5-4764EB50E288}" type="pres">
      <dgm:prSet presAssocID="{2446DAC9-3981-4C52-8CF3-506D2CE50362}" presName="childNode" presStyleLbl="node1" presStyleIdx="2" presStyleCnt="6">
        <dgm:presLayoutVars>
          <dgm:bulletEnabled val="1"/>
        </dgm:presLayoutVars>
      </dgm:prSet>
      <dgm:spPr/>
    </dgm:pt>
    <dgm:pt modelId="{25489A2E-674D-4686-8454-8CF427D36949}" type="pres">
      <dgm:prSet presAssocID="{2446DAC9-3981-4C52-8CF3-506D2CE50362}" presName="aSpace2" presStyleCnt="0"/>
      <dgm:spPr/>
    </dgm:pt>
    <dgm:pt modelId="{27FDDA49-E700-4E2C-B240-6C41BEAB4A36}" type="pres">
      <dgm:prSet presAssocID="{CC074286-0F30-41E3-98AF-4F7426D20667}" presName="childNode" presStyleLbl="node1" presStyleIdx="3" presStyleCnt="6">
        <dgm:presLayoutVars>
          <dgm:bulletEnabled val="1"/>
        </dgm:presLayoutVars>
      </dgm:prSet>
      <dgm:spPr/>
    </dgm:pt>
    <dgm:pt modelId="{A452F741-F964-4820-AC33-9465BD7A3B20}" type="pres">
      <dgm:prSet presAssocID="{940157F8-C49A-405F-BBF5-D0884D8C9074}" presName="aSpace" presStyleCnt="0"/>
      <dgm:spPr/>
    </dgm:pt>
    <dgm:pt modelId="{7D0C70AC-282A-47AE-9692-D075911E03FD}" type="pres">
      <dgm:prSet presAssocID="{D74DD024-E9F5-4FEE-AB36-F91C972F861A}" presName="compNode" presStyleCnt="0"/>
      <dgm:spPr/>
    </dgm:pt>
    <dgm:pt modelId="{5DDEC0D1-22EB-4C6A-AFD1-8815AFA8A1D8}" type="pres">
      <dgm:prSet presAssocID="{D74DD024-E9F5-4FEE-AB36-F91C972F861A}" presName="aNode" presStyleLbl="bgShp" presStyleIdx="2" presStyleCnt="3"/>
      <dgm:spPr/>
    </dgm:pt>
    <dgm:pt modelId="{0196EF19-AB8C-49A4-B2D1-8B1FA13D050D}" type="pres">
      <dgm:prSet presAssocID="{D74DD024-E9F5-4FEE-AB36-F91C972F861A}" presName="textNode" presStyleLbl="bgShp" presStyleIdx="2" presStyleCnt="3"/>
      <dgm:spPr/>
    </dgm:pt>
    <dgm:pt modelId="{1CFFD9C9-8A12-4FB7-8C7D-5F93C96005F5}" type="pres">
      <dgm:prSet presAssocID="{D74DD024-E9F5-4FEE-AB36-F91C972F861A}" presName="compChildNode" presStyleCnt="0"/>
      <dgm:spPr/>
    </dgm:pt>
    <dgm:pt modelId="{75F751BC-CEC3-40E7-8469-B02EA653F464}" type="pres">
      <dgm:prSet presAssocID="{D74DD024-E9F5-4FEE-AB36-F91C972F861A}" presName="theInnerList" presStyleCnt="0"/>
      <dgm:spPr/>
    </dgm:pt>
    <dgm:pt modelId="{D6AD9F63-ED9D-4F6A-B95E-35E54DDDD48F}" type="pres">
      <dgm:prSet presAssocID="{6AC8FAF5-F1C6-4B92-8780-FA7338DADEAA}" presName="childNode" presStyleLbl="node1" presStyleIdx="4" presStyleCnt="6">
        <dgm:presLayoutVars>
          <dgm:bulletEnabled val="1"/>
        </dgm:presLayoutVars>
      </dgm:prSet>
      <dgm:spPr/>
    </dgm:pt>
    <dgm:pt modelId="{239C6259-E011-490F-B862-989F01339FEF}" type="pres">
      <dgm:prSet presAssocID="{6AC8FAF5-F1C6-4B92-8780-FA7338DADEAA}" presName="aSpace2" presStyleCnt="0"/>
      <dgm:spPr/>
    </dgm:pt>
    <dgm:pt modelId="{7FE8230E-C702-47BC-94D7-DC4B3C18F4B0}" type="pres">
      <dgm:prSet presAssocID="{F134B2F9-D179-461C-8621-11079E176F3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7394405-67CB-4159-AF9D-2E0E501C347F}" type="presOf" srcId="{1B75B18E-C5A5-4D44-AD22-02BE4F678685}" destId="{F3F7784D-9853-4DAF-9B62-287873F3880F}" srcOrd="0" destOrd="0" presId="urn:microsoft.com/office/officeart/2005/8/layout/lProcess2"/>
    <dgm:cxn modelId="{31754227-DC16-405E-A8CA-18F072729043}" srcId="{1B75B18E-C5A5-4D44-AD22-02BE4F678685}" destId="{D74DD024-E9F5-4FEE-AB36-F91C972F861A}" srcOrd="2" destOrd="0" parTransId="{1AD7A32D-87C3-4DA4-8284-65B389088C32}" sibTransId="{56509F6F-77AF-4B61-8587-41CD99CA5233}"/>
    <dgm:cxn modelId="{7BC08F36-D3F2-4149-A980-F290723F4579}" srcId="{D0E69FDA-FE0B-4393-BD42-7449B491E69F}" destId="{B6E2DC41-8026-4AA8-ACBF-ED141F020B62}" srcOrd="1" destOrd="0" parTransId="{7985AA77-E293-44E3-BDD4-C8D56288CADE}" sibTransId="{F4C1103E-B5E6-4C41-BBA5-0E816E55C8B8}"/>
    <dgm:cxn modelId="{BE309B38-6DB0-4C5E-BC32-A7EFC89289E4}" type="presOf" srcId="{B6E2DC41-8026-4AA8-ACBF-ED141F020B62}" destId="{DDED8F77-6654-418A-9ACA-4A87DD3B10E1}" srcOrd="0" destOrd="0" presId="urn:microsoft.com/office/officeart/2005/8/layout/lProcess2"/>
    <dgm:cxn modelId="{A0ACE642-E012-44F6-B45C-F51BBBC2784B}" type="presOf" srcId="{4D410079-FFA3-46C2-9F5B-20EDEA155556}" destId="{A4849518-77BF-49D3-B815-4BC184BF2617}" srcOrd="0" destOrd="0" presId="urn:microsoft.com/office/officeart/2005/8/layout/lProcess2"/>
    <dgm:cxn modelId="{C848F744-7A09-4F37-908C-D6E7E68FF613}" type="presOf" srcId="{940157F8-C49A-405F-BBF5-D0884D8C9074}" destId="{F81A4A37-4865-420E-9BD1-75BADA929ED8}" srcOrd="1" destOrd="0" presId="urn:microsoft.com/office/officeart/2005/8/layout/lProcess2"/>
    <dgm:cxn modelId="{97526945-83FA-422F-A93C-BEDF9EB6BD90}" srcId="{D0E69FDA-FE0B-4393-BD42-7449B491E69F}" destId="{4D410079-FFA3-46C2-9F5B-20EDEA155556}" srcOrd="0" destOrd="0" parTransId="{0B037539-D373-492D-A3BA-1964727323CB}" sibTransId="{D7C9E90A-0513-44F9-9783-F8B74AE6059C}"/>
    <dgm:cxn modelId="{A8704C54-5878-455B-B83F-72C84814AF6D}" type="presOf" srcId="{D74DD024-E9F5-4FEE-AB36-F91C972F861A}" destId="{0196EF19-AB8C-49A4-B2D1-8B1FA13D050D}" srcOrd="1" destOrd="0" presId="urn:microsoft.com/office/officeart/2005/8/layout/lProcess2"/>
    <dgm:cxn modelId="{79190175-1D15-4792-895D-86D72479CEFB}" srcId="{1B75B18E-C5A5-4D44-AD22-02BE4F678685}" destId="{D0E69FDA-FE0B-4393-BD42-7449B491E69F}" srcOrd="0" destOrd="0" parTransId="{29345AD7-D110-4475-BFDE-47521DE5EEE7}" sibTransId="{A2C2497F-4917-4314-A743-A2110EE1DFBA}"/>
    <dgm:cxn modelId="{279BEC7E-B9FF-4542-836C-C50E58487BF2}" srcId="{940157F8-C49A-405F-BBF5-D0884D8C9074}" destId="{2446DAC9-3981-4C52-8CF3-506D2CE50362}" srcOrd="0" destOrd="0" parTransId="{0578ABFF-2A02-427B-8100-F8A748B9A449}" sibTransId="{D87052D8-6AC0-420D-86DC-D624C2D749CF}"/>
    <dgm:cxn modelId="{B8684C81-73D6-469E-99F7-06D40130EAEB}" type="presOf" srcId="{D0E69FDA-FE0B-4393-BD42-7449B491E69F}" destId="{53051AE6-FD3B-45EB-8AF8-0251C593D5E2}" srcOrd="0" destOrd="0" presId="urn:microsoft.com/office/officeart/2005/8/layout/lProcess2"/>
    <dgm:cxn modelId="{F818B38F-C224-4685-A45B-0DD83C262901}" srcId="{940157F8-C49A-405F-BBF5-D0884D8C9074}" destId="{CC074286-0F30-41E3-98AF-4F7426D20667}" srcOrd="1" destOrd="0" parTransId="{2C9E32C8-498E-468D-ABF2-4E2470BC0D51}" sibTransId="{C84CBFD5-1DC8-446C-B8D0-0A4E056695ED}"/>
    <dgm:cxn modelId="{C6B64096-4202-46AB-A918-4642EF4A5002}" type="presOf" srcId="{D0E69FDA-FE0B-4393-BD42-7449B491E69F}" destId="{0F48C71A-1A92-4EAD-B8BF-CC931D839877}" srcOrd="1" destOrd="0" presId="urn:microsoft.com/office/officeart/2005/8/layout/lProcess2"/>
    <dgm:cxn modelId="{85ACD5AC-51CC-460D-AFA7-298820FB0198}" type="presOf" srcId="{6AC8FAF5-F1C6-4B92-8780-FA7338DADEAA}" destId="{D6AD9F63-ED9D-4F6A-B95E-35E54DDDD48F}" srcOrd="0" destOrd="0" presId="urn:microsoft.com/office/officeart/2005/8/layout/lProcess2"/>
    <dgm:cxn modelId="{A73918BA-D189-4CB0-AE7E-C134E90D2050}" type="presOf" srcId="{CC074286-0F30-41E3-98AF-4F7426D20667}" destId="{27FDDA49-E700-4E2C-B240-6C41BEAB4A36}" srcOrd="0" destOrd="0" presId="urn:microsoft.com/office/officeart/2005/8/layout/lProcess2"/>
    <dgm:cxn modelId="{F601B9C5-13D1-4CB9-AFCE-E27B7AB5D034}" type="presOf" srcId="{D74DD024-E9F5-4FEE-AB36-F91C972F861A}" destId="{5DDEC0D1-22EB-4C6A-AFD1-8815AFA8A1D8}" srcOrd="0" destOrd="0" presId="urn:microsoft.com/office/officeart/2005/8/layout/lProcess2"/>
    <dgm:cxn modelId="{82868CCC-65EC-453F-8784-46897BF44A13}" srcId="{D74DD024-E9F5-4FEE-AB36-F91C972F861A}" destId="{F134B2F9-D179-461C-8621-11079E176F3E}" srcOrd="1" destOrd="0" parTransId="{65B7B800-2784-4A0C-AB0C-0047C697DF26}" sibTransId="{7BABB8E4-FD50-42B8-B824-4D19779641A6}"/>
    <dgm:cxn modelId="{63A5F3CF-D54C-4EDB-BB06-2D6BBDA2E936}" type="presOf" srcId="{F134B2F9-D179-461C-8621-11079E176F3E}" destId="{7FE8230E-C702-47BC-94D7-DC4B3C18F4B0}" srcOrd="0" destOrd="0" presId="urn:microsoft.com/office/officeart/2005/8/layout/lProcess2"/>
    <dgm:cxn modelId="{06AEB9DF-26D0-4C7B-942A-B16D9D55FB7B}" type="presOf" srcId="{940157F8-C49A-405F-BBF5-D0884D8C9074}" destId="{1C92F919-97AA-486B-A1BA-B70C2A71D960}" srcOrd="0" destOrd="0" presId="urn:microsoft.com/office/officeart/2005/8/layout/lProcess2"/>
    <dgm:cxn modelId="{C5CEF7E0-3820-4AE6-99A0-EBBA96AD7323}" srcId="{1B75B18E-C5A5-4D44-AD22-02BE4F678685}" destId="{940157F8-C49A-405F-BBF5-D0884D8C9074}" srcOrd="1" destOrd="0" parTransId="{D159683D-1A94-47F0-AB6F-CEE0767B7882}" sibTransId="{E8217F81-3B7A-4FBF-A258-B9F86205C182}"/>
    <dgm:cxn modelId="{A097E7E3-AC87-41AA-AEC4-08C95B83BD86}" type="presOf" srcId="{2446DAC9-3981-4C52-8CF3-506D2CE50362}" destId="{F12A7EEB-C2E0-4168-ACC5-4764EB50E288}" srcOrd="0" destOrd="0" presId="urn:microsoft.com/office/officeart/2005/8/layout/lProcess2"/>
    <dgm:cxn modelId="{5EE7EEED-7670-42E9-8342-7F50D83C567F}" srcId="{D74DD024-E9F5-4FEE-AB36-F91C972F861A}" destId="{6AC8FAF5-F1C6-4B92-8780-FA7338DADEAA}" srcOrd="0" destOrd="0" parTransId="{77F5E0AB-36D8-4501-B621-7BDF261D213A}" sibTransId="{3E7E8510-606B-4C21-9651-4D0CEE4142EC}"/>
    <dgm:cxn modelId="{3C01BFC8-C151-420E-97A3-8E6B13CD7413}" type="presParOf" srcId="{F3F7784D-9853-4DAF-9B62-287873F3880F}" destId="{444A5040-9567-4D5B-8EC0-C37974406009}" srcOrd="0" destOrd="0" presId="urn:microsoft.com/office/officeart/2005/8/layout/lProcess2"/>
    <dgm:cxn modelId="{58CD2E95-31C4-41C3-92B6-059D47745D13}" type="presParOf" srcId="{444A5040-9567-4D5B-8EC0-C37974406009}" destId="{53051AE6-FD3B-45EB-8AF8-0251C593D5E2}" srcOrd="0" destOrd="0" presId="urn:microsoft.com/office/officeart/2005/8/layout/lProcess2"/>
    <dgm:cxn modelId="{10F5E4D1-9958-4713-9C4D-FB14C8AF714B}" type="presParOf" srcId="{444A5040-9567-4D5B-8EC0-C37974406009}" destId="{0F48C71A-1A92-4EAD-B8BF-CC931D839877}" srcOrd="1" destOrd="0" presId="urn:microsoft.com/office/officeart/2005/8/layout/lProcess2"/>
    <dgm:cxn modelId="{226782B0-FEE3-4D73-A5FF-1930973FCD9C}" type="presParOf" srcId="{444A5040-9567-4D5B-8EC0-C37974406009}" destId="{73DB356B-C8DA-4635-B05A-1BEE3F09C295}" srcOrd="2" destOrd="0" presId="urn:microsoft.com/office/officeart/2005/8/layout/lProcess2"/>
    <dgm:cxn modelId="{A4690878-FD03-4A3F-9FE7-411174E8F91E}" type="presParOf" srcId="{73DB356B-C8DA-4635-B05A-1BEE3F09C295}" destId="{1512FBCC-F200-453C-8470-2E169B170859}" srcOrd="0" destOrd="0" presId="urn:microsoft.com/office/officeart/2005/8/layout/lProcess2"/>
    <dgm:cxn modelId="{B2E6D5BA-3D24-4C40-B3A5-EC5184E5CED4}" type="presParOf" srcId="{1512FBCC-F200-453C-8470-2E169B170859}" destId="{A4849518-77BF-49D3-B815-4BC184BF2617}" srcOrd="0" destOrd="0" presId="urn:microsoft.com/office/officeart/2005/8/layout/lProcess2"/>
    <dgm:cxn modelId="{86863314-1020-496D-B428-54AF812F4E0A}" type="presParOf" srcId="{1512FBCC-F200-453C-8470-2E169B170859}" destId="{6C5B1B19-64DA-4D1C-BB03-6FAD3EF2A52D}" srcOrd="1" destOrd="0" presId="urn:microsoft.com/office/officeart/2005/8/layout/lProcess2"/>
    <dgm:cxn modelId="{F3903E7D-E022-4DBD-BEC2-00C58298A8E8}" type="presParOf" srcId="{1512FBCC-F200-453C-8470-2E169B170859}" destId="{DDED8F77-6654-418A-9ACA-4A87DD3B10E1}" srcOrd="2" destOrd="0" presId="urn:microsoft.com/office/officeart/2005/8/layout/lProcess2"/>
    <dgm:cxn modelId="{079F3125-47C8-47D6-81A4-4347A45B3540}" type="presParOf" srcId="{F3F7784D-9853-4DAF-9B62-287873F3880F}" destId="{809D895D-92C2-4317-A776-C223F5876AEA}" srcOrd="1" destOrd="0" presId="urn:microsoft.com/office/officeart/2005/8/layout/lProcess2"/>
    <dgm:cxn modelId="{7C51940C-98F5-46F2-9295-B2CEBD3C8C04}" type="presParOf" srcId="{F3F7784D-9853-4DAF-9B62-287873F3880F}" destId="{A62C5C43-3F33-4A1B-A132-E5F9911640A3}" srcOrd="2" destOrd="0" presId="urn:microsoft.com/office/officeart/2005/8/layout/lProcess2"/>
    <dgm:cxn modelId="{6B77C249-439D-497B-8026-8C05F592A803}" type="presParOf" srcId="{A62C5C43-3F33-4A1B-A132-E5F9911640A3}" destId="{1C92F919-97AA-486B-A1BA-B70C2A71D960}" srcOrd="0" destOrd="0" presId="urn:microsoft.com/office/officeart/2005/8/layout/lProcess2"/>
    <dgm:cxn modelId="{FDF875A8-F16D-4582-8F20-34F5E1044D55}" type="presParOf" srcId="{A62C5C43-3F33-4A1B-A132-E5F9911640A3}" destId="{F81A4A37-4865-420E-9BD1-75BADA929ED8}" srcOrd="1" destOrd="0" presId="urn:microsoft.com/office/officeart/2005/8/layout/lProcess2"/>
    <dgm:cxn modelId="{3DAECC5A-51FE-429B-BEAC-73F2960FB537}" type="presParOf" srcId="{A62C5C43-3F33-4A1B-A132-E5F9911640A3}" destId="{7857E0B0-9C98-4F92-8C98-A6325D0A255E}" srcOrd="2" destOrd="0" presId="urn:microsoft.com/office/officeart/2005/8/layout/lProcess2"/>
    <dgm:cxn modelId="{C92E27F4-E00B-413D-95A8-95D65E8F0537}" type="presParOf" srcId="{7857E0B0-9C98-4F92-8C98-A6325D0A255E}" destId="{628AF0C8-DC25-4020-8D71-4C367B46B717}" srcOrd="0" destOrd="0" presId="urn:microsoft.com/office/officeart/2005/8/layout/lProcess2"/>
    <dgm:cxn modelId="{DDD7A8B9-F05D-4DFB-90B3-CA4F70054F72}" type="presParOf" srcId="{628AF0C8-DC25-4020-8D71-4C367B46B717}" destId="{F12A7EEB-C2E0-4168-ACC5-4764EB50E288}" srcOrd="0" destOrd="0" presId="urn:microsoft.com/office/officeart/2005/8/layout/lProcess2"/>
    <dgm:cxn modelId="{02971A4B-1E18-4CF9-88B7-DEBFE41581F3}" type="presParOf" srcId="{628AF0C8-DC25-4020-8D71-4C367B46B717}" destId="{25489A2E-674D-4686-8454-8CF427D36949}" srcOrd="1" destOrd="0" presId="urn:microsoft.com/office/officeart/2005/8/layout/lProcess2"/>
    <dgm:cxn modelId="{3151844F-CD9B-4040-804A-9982F7B26E6F}" type="presParOf" srcId="{628AF0C8-DC25-4020-8D71-4C367B46B717}" destId="{27FDDA49-E700-4E2C-B240-6C41BEAB4A36}" srcOrd="2" destOrd="0" presId="urn:microsoft.com/office/officeart/2005/8/layout/lProcess2"/>
    <dgm:cxn modelId="{93B507BF-EA35-46F8-ADC7-2A4893E224EF}" type="presParOf" srcId="{F3F7784D-9853-4DAF-9B62-287873F3880F}" destId="{A452F741-F964-4820-AC33-9465BD7A3B20}" srcOrd="3" destOrd="0" presId="urn:microsoft.com/office/officeart/2005/8/layout/lProcess2"/>
    <dgm:cxn modelId="{95E41746-3D6F-4580-AC71-89FC0C1CC204}" type="presParOf" srcId="{F3F7784D-9853-4DAF-9B62-287873F3880F}" destId="{7D0C70AC-282A-47AE-9692-D075911E03FD}" srcOrd="4" destOrd="0" presId="urn:microsoft.com/office/officeart/2005/8/layout/lProcess2"/>
    <dgm:cxn modelId="{F1AEB1A2-6022-4D8E-98E6-9E23F138DCC8}" type="presParOf" srcId="{7D0C70AC-282A-47AE-9692-D075911E03FD}" destId="{5DDEC0D1-22EB-4C6A-AFD1-8815AFA8A1D8}" srcOrd="0" destOrd="0" presId="urn:microsoft.com/office/officeart/2005/8/layout/lProcess2"/>
    <dgm:cxn modelId="{86938AB5-14E5-41E8-B8F7-622B14A6350C}" type="presParOf" srcId="{7D0C70AC-282A-47AE-9692-D075911E03FD}" destId="{0196EF19-AB8C-49A4-B2D1-8B1FA13D050D}" srcOrd="1" destOrd="0" presId="urn:microsoft.com/office/officeart/2005/8/layout/lProcess2"/>
    <dgm:cxn modelId="{28CE9863-D875-4866-B2A3-AB704A8D2409}" type="presParOf" srcId="{7D0C70AC-282A-47AE-9692-D075911E03FD}" destId="{1CFFD9C9-8A12-4FB7-8C7D-5F93C96005F5}" srcOrd="2" destOrd="0" presId="urn:microsoft.com/office/officeart/2005/8/layout/lProcess2"/>
    <dgm:cxn modelId="{7BEE3A72-23DE-4378-886E-7003E56D1CE2}" type="presParOf" srcId="{1CFFD9C9-8A12-4FB7-8C7D-5F93C96005F5}" destId="{75F751BC-CEC3-40E7-8469-B02EA653F464}" srcOrd="0" destOrd="0" presId="urn:microsoft.com/office/officeart/2005/8/layout/lProcess2"/>
    <dgm:cxn modelId="{599EE760-EDE4-47CB-9EFB-20C97A522342}" type="presParOf" srcId="{75F751BC-CEC3-40E7-8469-B02EA653F464}" destId="{D6AD9F63-ED9D-4F6A-B95E-35E54DDDD48F}" srcOrd="0" destOrd="0" presId="urn:microsoft.com/office/officeart/2005/8/layout/lProcess2"/>
    <dgm:cxn modelId="{EFD0ED8B-90E2-44C6-A050-3E61393982B0}" type="presParOf" srcId="{75F751BC-CEC3-40E7-8469-B02EA653F464}" destId="{239C6259-E011-490F-B862-989F01339FEF}" srcOrd="1" destOrd="0" presId="urn:microsoft.com/office/officeart/2005/8/layout/lProcess2"/>
    <dgm:cxn modelId="{28DE38FD-7FDE-41FD-9674-015D69A4B35D}" type="presParOf" srcId="{75F751BC-CEC3-40E7-8469-B02EA653F464}" destId="{7FE8230E-C702-47BC-94D7-DC4B3C18F4B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812B12-5435-45BA-BDE4-EB44255D3398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587E156B-1C7F-47F0-9667-2403F3202A0C}">
      <dgm:prSet phldrT="[Texto]"/>
      <dgm:spPr/>
      <dgm:t>
        <a:bodyPr/>
        <a:lstStyle/>
        <a:p>
          <a:r>
            <a:rPr lang="pt-BR" dirty="0"/>
            <a:t>Texto</a:t>
          </a:r>
        </a:p>
      </dgm:t>
    </dgm:pt>
    <dgm:pt modelId="{4087785D-0B4F-487D-AE4A-458DAC61F2A1}" type="parTrans" cxnId="{26EA9879-8934-45C9-8109-6089F36D1883}">
      <dgm:prSet/>
      <dgm:spPr/>
      <dgm:t>
        <a:bodyPr/>
        <a:lstStyle/>
        <a:p>
          <a:endParaRPr lang="pt-BR"/>
        </a:p>
      </dgm:t>
    </dgm:pt>
    <dgm:pt modelId="{4D18E180-ABFA-4691-B900-57048E6E3735}" type="sibTrans" cxnId="{26EA9879-8934-45C9-8109-6089F36D1883}">
      <dgm:prSet/>
      <dgm:spPr/>
      <dgm:t>
        <a:bodyPr/>
        <a:lstStyle/>
        <a:p>
          <a:endParaRPr lang="pt-BR"/>
        </a:p>
      </dgm:t>
    </dgm:pt>
    <dgm:pt modelId="{18733692-03BD-401C-B1FF-2D5C503FB786}">
      <dgm:prSet phldrT="[Texto]"/>
      <dgm:spPr/>
      <dgm:t>
        <a:bodyPr/>
        <a:lstStyle/>
        <a:p>
          <a:r>
            <a:rPr lang="pt-BR" dirty="0"/>
            <a:t>Texto</a:t>
          </a:r>
        </a:p>
      </dgm:t>
    </dgm:pt>
    <dgm:pt modelId="{F0A6CD6A-0F12-468A-91AA-29EEAB4A68A8}" type="parTrans" cxnId="{A701C685-557E-4C30-BE40-F77B182A66A5}">
      <dgm:prSet/>
      <dgm:spPr/>
      <dgm:t>
        <a:bodyPr/>
        <a:lstStyle/>
        <a:p>
          <a:endParaRPr lang="pt-BR"/>
        </a:p>
      </dgm:t>
    </dgm:pt>
    <dgm:pt modelId="{DE1BA92F-16CA-4D81-9A27-5269D6E73132}" type="sibTrans" cxnId="{A701C685-557E-4C30-BE40-F77B182A66A5}">
      <dgm:prSet/>
      <dgm:spPr/>
      <dgm:t>
        <a:bodyPr/>
        <a:lstStyle/>
        <a:p>
          <a:endParaRPr lang="pt-BR"/>
        </a:p>
      </dgm:t>
    </dgm:pt>
    <dgm:pt modelId="{50558B5B-1B7D-46D5-8081-6EBC13B27A85}">
      <dgm:prSet phldrT="[Texto]"/>
      <dgm:spPr/>
      <dgm:t>
        <a:bodyPr/>
        <a:lstStyle/>
        <a:p>
          <a:r>
            <a:rPr lang="pt-BR" dirty="0"/>
            <a:t>Texto</a:t>
          </a:r>
        </a:p>
      </dgm:t>
    </dgm:pt>
    <dgm:pt modelId="{57DF92AE-BD70-4B6A-A63B-A96297479F32}" type="parTrans" cxnId="{DBB4A8F5-D01C-4E4D-9C57-F6009A22C078}">
      <dgm:prSet/>
      <dgm:spPr/>
      <dgm:t>
        <a:bodyPr/>
        <a:lstStyle/>
        <a:p>
          <a:endParaRPr lang="pt-BR"/>
        </a:p>
      </dgm:t>
    </dgm:pt>
    <dgm:pt modelId="{1F596041-3090-4E07-B74A-BC7E358255FE}" type="sibTrans" cxnId="{DBB4A8F5-D01C-4E4D-9C57-F6009A22C078}">
      <dgm:prSet/>
      <dgm:spPr/>
      <dgm:t>
        <a:bodyPr/>
        <a:lstStyle/>
        <a:p>
          <a:endParaRPr lang="pt-BR"/>
        </a:p>
      </dgm:t>
    </dgm:pt>
    <dgm:pt modelId="{CB0E99D0-D214-4A27-BE24-BAFB1624AC6B}">
      <dgm:prSet phldrT="[Texto]"/>
      <dgm:spPr/>
      <dgm:t>
        <a:bodyPr/>
        <a:lstStyle/>
        <a:p>
          <a:r>
            <a:rPr lang="pt-BR" dirty="0"/>
            <a:t>Texto</a:t>
          </a:r>
        </a:p>
      </dgm:t>
    </dgm:pt>
    <dgm:pt modelId="{D2D2D421-5416-4B2F-95CF-0259A97C23E7}" type="parTrans" cxnId="{0C3D36AA-4E79-44A4-8A09-1245E8E2B8AB}">
      <dgm:prSet/>
      <dgm:spPr/>
      <dgm:t>
        <a:bodyPr/>
        <a:lstStyle/>
        <a:p>
          <a:endParaRPr lang="pt-BR"/>
        </a:p>
      </dgm:t>
    </dgm:pt>
    <dgm:pt modelId="{D38FB169-ACE6-408A-87AE-47861D2E07ED}" type="sibTrans" cxnId="{0C3D36AA-4E79-44A4-8A09-1245E8E2B8AB}">
      <dgm:prSet/>
      <dgm:spPr/>
      <dgm:t>
        <a:bodyPr/>
        <a:lstStyle/>
        <a:p>
          <a:endParaRPr lang="pt-BR"/>
        </a:p>
      </dgm:t>
    </dgm:pt>
    <dgm:pt modelId="{153AE268-52C9-4E5C-80A9-EDD871C8D1B2}">
      <dgm:prSet phldrT="[Texto]"/>
      <dgm:spPr/>
      <dgm:t>
        <a:bodyPr/>
        <a:lstStyle/>
        <a:p>
          <a:r>
            <a:rPr lang="pt-BR" dirty="0"/>
            <a:t>Texto</a:t>
          </a:r>
        </a:p>
      </dgm:t>
    </dgm:pt>
    <dgm:pt modelId="{CDFF7597-B346-4262-B78D-5598E5A6E91D}" type="parTrans" cxnId="{941077A9-6199-41F0-A05A-03C2F4B6ECF6}">
      <dgm:prSet/>
      <dgm:spPr/>
      <dgm:t>
        <a:bodyPr/>
        <a:lstStyle/>
        <a:p>
          <a:endParaRPr lang="pt-BR"/>
        </a:p>
      </dgm:t>
    </dgm:pt>
    <dgm:pt modelId="{25B80D56-A890-45E3-9561-629A74CC9218}" type="sibTrans" cxnId="{941077A9-6199-41F0-A05A-03C2F4B6ECF6}">
      <dgm:prSet/>
      <dgm:spPr/>
      <dgm:t>
        <a:bodyPr/>
        <a:lstStyle/>
        <a:p>
          <a:endParaRPr lang="pt-BR"/>
        </a:p>
      </dgm:t>
    </dgm:pt>
    <dgm:pt modelId="{F07A18A2-6C44-4A9A-B3E9-16507DE56ED0}">
      <dgm:prSet phldrT="[Texto]"/>
      <dgm:spPr/>
      <dgm:t>
        <a:bodyPr/>
        <a:lstStyle/>
        <a:p>
          <a:r>
            <a:rPr lang="pt-BR" dirty="0"/>
            <a:t>Texto</a:t>
          </a:r>
        </a:p>
      </dgm:t>
    </dgm:pt>
    <dgm:pt modelId="{EEFC59C4-0122-4F75-9654-856C39E8735F}" type="parTrans" cxnId="{90D68DC6-4517-4A7F-8C44-BD8A816680B4}">
      <dgm:prSet/>
      <dgm:spPr/>
      <dgm:t>
        <a:bodyPr/>
        <a:lstStyle/>
        <a:p>
          <a:endParaRPr lang="pt-BR"/>
        </a:p>
      </dgm:t>
    </dgm:pt>
    <dgm:pt modelId="{BD427CEA-B1BA-4091-984D-0E18E17FDB1F}" type="sibTrans" cxnId="{90D68DC6-4517-4A7F-8C44-BD8A816680B4}">
      <dgm:prSet/>
      <dgm:spPr/>
      <dgm:t>
        <a:bodyPr/>
        <a:lstStyle/>
        <a:p>
          <a:endParaRPr lang="pt-BR"/>
        </a:p>
      </dgm:t>
    </dgm:pt>
    <dgm:pt modelId="{5E8A560C-FFDB-41C0-AC08-04C889771FAF}">
      <dgm:prSet phldrT="[Texto]"/>
      <dgm:spPr/>
      <dgm:t>
        <a:bodyPr/>
        <a:lstStyle/>
        <a:p>
          <a:r>
            <a:rPr lang="pt-BR" dirty="0" err="1"/>
            <a:t>Lorem</a:t>
          </a:r>
          <a:r>
            <a:rPr lang="pt-BR" dirty="0"/>
            <a:t> ipsum 1</a:t>
          </a:r>
        </a:p>
      </dgm:t>
    </dgm:pt>
    <dgm:pt modelId="{D89A4076-35F3-42A5-8023-EB190F26D712}" type="parTrans" cxnId="{AEB5C81B-A75C-4AB9-9CEF-546E532030F4}">
      <dgm:prSet/>
      <dgm:spPr/>
      <dgm:t>
        <a:bodyPr/>
        <a:lstStyle/>
        <a:p>
          <a:endParaRPr lang="pt-BR"/>
        </a:p>
      </dgm:t>
    </dgm:pt>
    <dgm:pt modelId="{DA26CAB6-D432-4562-BCC8-0DCCB9D6BD80}" type="sibTrans" cxnId="{AEB5C81B-A75C-4AB9-9CEF-546E532030F4}">
      <dgm:prSet/>
      <dgm:spPr/>
      <dgm:t>
        <a:bodyPr/>
        <a:lstStyle/>
        <a:p>
          <a:endParaRPr lang="pt-BR"/>
        </a:p>
      </dgm:t>
    </dgm:pt>
    <dgm:pt modelId="{835B277A-BC40-43DB-B4A7-EA4D63B6CBC3}">
      <dgm:prSet phldrT="[Texto]"/>
      <dgm:spPr/>
      <dgm:t>
        <a:bodyPr/>
        <a:lstStyle/>
        <a:p>
          <a:r>
            <a:rPr lang="pt-BR" dirty="0" err="1"/>
            <a:t>Lorem</a:t>
          </a:r>
          <a:r>
            <a:rPr lang="pt-BR" dirty="0"/>
            <a:t> ipsum 2</a:t>
          </a:r>
        </a:p>
      </dgm:t>
    </dgm:pt>
    <dgm:pt modelId="{0F14339D-A310-4D98-8F91-E3E1531F857A}" type="parTrans" cxnId="{4F9A6D72-D54B-487A-9782-1F27387908C7}">
      <dgm:prSet/>
      <dgm:spPr/>
      <dgm:t>
        <a:bodyPr/>
        <a:lstStyle/>
        <a:p>
          <a:endParaRPr lang="pt-BR"/>
        </a:p>
      </dgm:t>
    </dgm:pt>
    <dgm:pt modelId="{116F9CB4-C991-40A4-B994-B7B3ADBB95B5}" type="sibTrans" cxnId="{4F9A6D72-D54B-487A-9782-1F27387908C7}">
      <dgm:prSet/>
      <dgm:spPr/>
      <dgm:t>
        <a:bodyPr/>
        <a:lstStyle/>
        <a:p>
          <a:endParaRPr lang="pt-BR"/>
        </a:p>
      </dgm:t>
    </dgm:pt>
    <dgm:pt modelId="{F8BEB1B2-0BF9-44FF-BCE2-995E3BC37170}">
      <dgm:prSet phldrT="[Texto]"/>
      <dgm:spPr/>
      <dgm:t>
        <a:bodyPr/>
        <a:lstStyle/>
        <a:p>
          <a:r>
            <a:rPr lang="pt-BR" dirty="0" err="1"/>
            <a:t>Lorem</a:t>
          </a:r>
          <a:r>
            <a:rPr lang="pt-BR" dirty="0"/>
            <a:t> ipsum  3</a:t>
          </a:r>
        </a:p>
      </dgm:t>
    </dgm:pt>
    <dgm:pt modelId="{4C9D6682-0CD3-42E6-848A-F13521975B95}" type="parTrans" cxnId="{7B31021A-8E64-4BB6-85A6-647B4DACBE12}">
      <dgm:prSet/>
      <dgm:spPr/>
      <dgm:t>
        <a:bodyPr/>
        <a:lstStyle/>
        <a:p>
          <a:endParaRPr lang="pt-BR"/>
        </a:p>
      </dgm:t>
    </dgm:pt>
    <dgm:pt modelId="{545D01D7-3DC4-4322-8BC9-3920D653961B}" type="sibTrans" cxnId="{7B31021A-8E64-4BB6-85A6-647B4DACBE12}">
      <dgm:prSet/>
      <dgm:spPr/>
      <dgm:t>
        <a:bodyPr/>
        <a:lstStyle/>
        <a:p>
          <a:endParaRPr lang="pt-BR"/>
        </a:p>
      </dgm:t>
    </dgm:pt>
    <dgm:pt modelId="{B4E2D699-F0CF-40AE-B497-ED9639B72A3B}" type="pres">
      <dgm:prSet presAssocID="{59812B12-5435-45BA-BDE4-EB44255D339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1CF0ED7-B3EE-4935-96D3-2EDCF4C45F70}" type="pres">
      <dgm:prSet presAssocID="{59812B12-5435-45BA-BDE4-EB44255D3398}" presName="hierFlow" presStyleCnt="0"/>
      <dgm:spPr/>
    </dgm:pt>
    <dgm:pt modelId="{56A67DA5-5128-40CD-BA9D-1E1E61D95ACE}" type="pres">
      <dgm:prSet presAssocID="{59812B12-5435-45BA-BDE4-EB44255D3398}" presName="firstBuf" presStyleCnt="0"/>
      <dgm:spPr/>
    </dgm:pt>
    <dgm:pt modelId="{F906D7D8-4CEB-4670-A522-9F80CA0A9D7D}" type="pres">
      <dgm:prSet presAssocID="{59812B12-5435-45BA-BDE4-EB44255D339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6202120-D898-4530-A893-CA61BC627F84}" type="pres">
      <dgm:prSet presAssocID="{587E156B-1C7F-47F0-9667-2403F3202A0C}" presName="Name14" presStyleCnt="0"/>
      <dgm:spPr/>
    </dgm:pt>
    <dgm:pt modelId="{6D53C56A-954F-4D32-9260-1A284190E8D6}" type="pres">
      <dgm:prSet presAssocID="{587E156B-1C7F-47F0-9667-2403F3202A0C}" presName="level1Shape" presStyleLbl="node0" presStyleIdx="0" presStyleCnt="1">
        <dgm:presLayoutVars>
          <dgm:chPref val="3"/>
        </dgm:presLayoutVars>
      </dgm:prSet>
      <dgm:spPr/>
    </dgm:pt>
    <dgm:pt modelId="{886FE716-4648-43D7-ADFC-643BCE567F9E}" type="pres">
      <dgm:prSet presAssocID="{587E156B-1C7F-47F0-9667-2403F3202A0C}" presName="hierChild2" presStyleCnt="0"/>
      <dgm:spPr/>
    </dgm:pt>
    <dgm:pt modelId="{457A0569-66B1-40DF-8BC4-5C367F655DC2}" type="pres">
      <dgm:prSet presAssocID="{F0A6CD6A-0F12-468A-91AA-29EEAB4A68A8}" presName="Name19" presStyleLbl="parChTrans1D2" presStyleIdx="0" presStyleCnt="2"/>
      <dgm:spPr/>
    </dgm:pt>
    <dgm:pt modelId="{1311453F-2A9F-481C-9EC6-8D786806669A}" type="pres">
      <dgm:prSet presAssocID="{18733692-03BD-401C-B1FF-2D5C503FB786}" presName="Name21" presStyleCnt="0"/>
      <dgm:spPr/>
    </dgm:pt>
    <dgm:pt modelId="{1B590777-1253-4D5F-AF95-9A224141DBC1}" type="pres">
      <dgm:prSet presAssocID="{18733692-03BD-401C-B1FF-2D5C503FB786}" presName="level2Shape" presStyleLbl="node2" presStyleIdx="0" presStyleCnt="2"/>
      <dgm:spPr/>
    </dgm:pt>
    <dgm:pt modelId="{7450BC43-8AAF-46FF-BA0F-942D8AF5B376}" type="pres">
      <dgm:prSet presAssocID="{18733692-03BD-401C-B1FF-2D5C503FB786}" presName="hierChild3" presStyleCnt="0"/>
      <dgm:spPr/>
    </dgm:pt>
    <dgm:pt modelId="{310CF2D0-9980-47C4-906A-D8A000E46B4B}" type="pres">
      <dgm:prSet presAssocID="{57DF92AE-BD70-4B6A-A63B-A96297479F32}" presName="Name19" presStyleLbl="parChTrans1D3" presStyleIdx="0" presStyleCnt="3"/>
      <dgm:spPr/>
    </dgm:pt>
    <dgm:pt modelId="{A8F4674C-4EF4-43EC-9D44-748E8960AF53}" type="pres">
      <dgm:prSet presAssocID="{50558B5B-1B7D-46D5-8081-6EBC13B27A85}" presName="Name21" presStyleCnt="0"/>
      <dgm:spPr/>
    </dgm:pt>
    <dgm:pt modelId="{DF46D1CE-41B1-4187-9D0E-51C903CC5CB2}" type="pres">
      <dgm:prSet presAssocID="{50558B5B-1B7D-46D5-8081-6EBC13B27A85}" presName="level2Shape" presStyleLbl="node3" presStyleIdx="0" presStyleCnt="3"/>
      <dgm:spPr/>
    </dgm:pt>
    <dgm:pt modelId="{B9EC0A67-9F6E-472A-B3AE-4F77ED0641C5}" type="pres">
      <dgm:prSet presAssocID="{50558B5B-1B7D-46D5-8081-6EBC13B27A85}" presName="hierChild3" presStyleCnt="0"/>
      <dgm:spPr/>
    </dgm:pt>
    <dgm:pt modelId="{B63060C3-26DE-4723-BC1C-82D6F6B83081}" type="pres">
      <dgm:prSet presAssocID="{D2D2D421-5416-4B2F-95CF-0259A97C23E7}" presName="Name19" presStyleLbl="parChTrans1D3" presStyleIdx="1" presStyleCnt="3"/>
      <dgm:spPr/>
    </dgm:pt>
    <dgm:pt modelId="{D679BF7B-E145-420E-BD51-01EE05BAEDD9}" type="pres">
      <dgm:prSet presAssocID="{CB0E99D0-D214-4A27-BE24-BAFB1624AC6B}" presName="Name21" presStyleCnt="0"/>
      <dgm:spPr/>
    </dgm:pt>
    <dgm:pt modelId="{D3046CE8-78A4-483D-ABFF-CFF33EA345FB}" type="pres">
      <dgm:prSet presAssocID="{CB0E99D0-D214-4A27-BE24-BAFB1624AC6B}" presName="level2Shape" presStyleLbl="node3" presStyleIdx="1" presStyleCnt="3"/>
      <dgm:spPr/>
    </dgm:pt>
    <dgm:pt modelId="{4D944261-1BE6-4668-BF00-EC457617E485}" type="pres">
      <dgm:prSet presAssocID="{CB0E99D0-D214-4A27-BE24-BAFB1624AC6B}" presName="hierChild3" presStyleCnt="0"/>
      <dgm:spPr/>
    </dgm:pt>
    <dgm:pt modelId="{B4FCAA7B-C87C-46F1-BDDC-C6B05894D947}" type="pres">
      <dgm:prSet presAssocID="{CDFF7597-B346-4262-B78D-5598E5A6E91D}" presName="Name19" presStyleLbl="parChTrans1D2" presStyleIdx="1" presStyleCnt="2"/>
      <dgm:spPr/>
    </dgm:pt>
    <dgm:pt modelId="{C1FE1D0F-1B63-4EAE-B7B7-6DAF26052AD3}" type="pres">
      <dgm:prSet presAssocID="{153AE268-52C9-4E5C-80A9-EDD871C8D1B2}" presName="Name21" presStyleCnt="0"/>
      <dgm:spPr/>
    </dgm:pt>
    <dgm:pt modelId="{ED0C4A97-4374-440A-AB9B-73FD307E30CA}" type="pres">
      <dgm:prSet presAssocID="{153AE268-52C9-4E5C-80A9-EDD871C8D1B2}" presName="level2Shape" presStyleLbl="node2" presStyleIdx="1" presStyleCnt="2"/>
      <dgm:spPr/>
    </dgm:pt>
    <dgm:pt modelId="{04DB2AD0-96EC-4773-9303-5B068786F2CB}" type="pres">
      <dgm:prSet presAssocID="{153AE268-52C9-4E5C-80A9-EDD871C8D1B2}" presName="hierChild3" presStyleCnt="0"/>
      <dgm:spPr/>
    </dgm:pt>
    <dgm:pt modelId="{C7100C5C-EFC4-431F-A2FA-840BC3B3FB4E}" type="pres">
      <dgm:prSet presAssocID="{EEFC59C4-0122-4F75-9654-856C39E8735F}" presName="Name19" presStyleLbl="parChTrans1D3" presStyleIdx="2" presStyleCnt="3"/>
      <dgm:spPr/>
    </dgm:pt>
    <dgm:pt modelId="{00D3E8FE-9FC2-4A18-B576-AB1300C012EB}" type="pres">
      <dgm:prSet presAssocID="{F07A18A2-6C44-4A9A-B3E9-16507DE56ED0}" presName="Name21" presStyleCnt="0"/>
      <dgm:spPr/>
    </dgm:pt>
    <dgm:pt modelId="{A81BE555-7DF6-4527-B209-B26F9E3733C7}" type="pres">
      <dgm:prSet presAssocID="{F07A18A2-6C44-4A9A-B3E9-16507DE56ED0}" presName="level2Shape" presStyleLbl="node3" presStyleIdx="2" presStyleCnt="3"/>
      <dgm:spPr/>
    </dgm:pt>
    <dgm:pt modelId="{015E4451-DB1E-41E5-B4F2-CA5C21C9BA1C}" type="pres">
      <dgm:prSet presAssocID="{F07A18A2-6C44-4A9A-B3E9-16507DE56ED0}" presName="hierChild3" presStyleCnt="0"/>
      <dgm:spPr/>
    </dgm:pt>
    <dgm:pt modelId="{9AEE6213-142B-4784-9449-B957DD862F59}" type="pres">
      <dgm:prSet presAssocID="{59812B12-5435-45BA-BDE4-EB44255D3398}" presName="bgShapesFlow" presStyleCnt="0"/>
      <dgm:spPr/>
    </dgm:pt>
    <dgm:pt modelId="{8FBB6C68-123A-4A22-A432-FE186B7F783C}" type="pres">
      <dgm:prSet presAssocID="{5E8A560C-FFDB-41C0-AC08-04C889771FAF}" presName="rectComp" presStyleCnt="0"/>
      <dgm:spPr/>
    </dgm:pt>
    <dgm:pt modelId="{C0C00020-C899-4993-A479-62291F59A6D1}" type="pres">
      <dgm:prSet presAssocID="{5E8A560C-FFDB-41C0-AC08-04C889771FAF}" presName="bgRect" presStyleLbl="bgShp" presStyleIdx="0" presStyleCnt="3"/>
      <dgm:spPr/>
    </dgm:pt>
    <dgm:pt modelId="{5CF41435-571C-42B8-B838-5E9ABB89BC56}" type="pres">
      <dgm:prSet presAssocID="{5E8A560C-FFDB-41C0-AC08-04C889771FAF}" presName="bgRectTx" presStyleLbl="bgShp" presStyleIdx="0" presStyleCnt="3">
        <dgm:presLayoutVars>
          <dgm:bulletEnabled val="1"/>
        </dgm:presLayoutVars>
      </dgm:prSet>
      <dgm:spPr/>
    </dgm:pt>
    <dgm:pt modelId="{6656B9AA-46F4-4E04-A6B9-052B6D83E42C}" type="pres">
      <dgm:prSet presAssocID="{5E8A560C-FFDB-41C0-AC08-04C889771FAF}" presName="spComp" presStyleCnt="0"/>
      <dgm:spPr/>
    </dgm:pt>
    <dgm:pt modelId="{3AC035A9-C047-4615-923F-0E7DC8A96926}" type="pres">
      <dgm:prSet presAssocID="{5E8A560C-FFDB-41C0-AC08-04C889771FAF}" presName="vSp" presStyleCnt="0"/>
      <dgm:spPr/>
    </dgm:pt>
    <dgm:pt modelId="{44305A2C-EE01-47DF-873A-64B2ED20EDA5}" type="pres">
      <dgm:prSet presAssocID="{835B277A-BC40-43DB-B4A7-EA4D63B6CBC3}" presName="rectComp" presStyleCnt="0"/>
      <dgm:spPr/>
    </dgm:pt>
    <dgm:pt modelId="{E873399D-4EE1-4054-B5CA-A5838794B1FD}" type="pres">
      <dgm:prSet presAssocID="{835B277A-BC40-43DB-B4A7-EA4D63B6CBC3}" presName="bgRect" presStyleLbl="bgShp" presStyleIdx="1" presStyleCnt="3"/>
      <dgm:spPr/>
    </dgm:pt>
    <dgm:pt modelId="{7E671305-9411-4488-8260-6FB21D699311}" type="pres">
      <dgm:prSet presAssocID="{835B277A-BC40-43DB-B4A7-EA4D63B6CBC3}" presName="bgRectTx" presStyleLbl="bgShp" presStyleIdx="1" presStyleCnt="3">
        <dgm:presLayoutVars>
          <dgm:bulletEnabled val="1"/>
        </dgm:presLayoutVars>
      </dgm:prSet>
      <dgm:spPr/>
    </dgm:pt>
    <dgm:pt modelId="{3BE520C7-AEFA-4186-A67E-5C3749138D03}" type="pres">
      <dgm:prSet presAssocID="{835B277A-BC40-43DB-B4A7-EA4D63B6CBC3}" presName="spComp" presStyleCnt="0"/>
      <dgm:spPr/>
    </dgm:pt>
    <dgm:pt modelId="{EBA53B2E-9DB9-434D-97E6-D85AA4A256CE}" type="pres">
      <dgm:prSet presAssocID="{835B277A-BC40-43DB-B4A7-EA4D63B6CBC3}" presName="vSp" presStyleCnt="0"/>
      <dgm:spPr/>
    </dgm:pt>
    <dgm:pt modelId="{965AD5CF-6598-4B73-AB29-F6DAA7EA5898}" type="pres">
      <dgm:prSet presAssocID="{F8BEB1B2-0BF9-44FF-BCE2-995E3BC37170}" presName="rectComp" presStyleCnt="0"/>
      <dgm:spPr/>
    </dgm:pt>
    <dgm:pt modelId="{3F1C3231-9CE9-483C-B778-FCB9E9115644}" type="pres">
      <dgm:prSet presAssocID="{F8BEB1B2-0BF9-44FF-BCE2-995E3BC37170}" presName="bgRect" presStyleLbl="bgShp" presStyleIdx="2" presStyleCnt="3"/>
      <dgm:spPr/>
    </dgm:pt>
    <dgm:pt modelId="{95B85F2C-4A95-4EF5-925C-21A66183BC04}" type="pres">
      <dgm:prSet presAssocID="{F8BEB1B2-0BF9-44FF-BCE2-995E3BC37170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0B8C140C-C040-4963-BE1A-895FD22BC789}" type="presOf" srcId="{F8BEB1B2-0BF9-44FF-BCE2-995E3BC37170}" destId="{3F1C3231-9CE9-483C-B778-FCB9E9115644}" srcOrd="0" destOrd="0" presId="urn:microsoft.com/office/officeart/2005/8/layout/hierarchy6"/>
    <dgm:cxn modelId="{F2CC3211-A750-4101-ADB0-486EFDF0C807}" type="presOf" srcId="{57DF92AE-BD70-4B6A-A63B-A96297479F32}" destId="{310CF2D0-9980-47C4-906A-D8A000E46B4B}" srcOrd="0" destOrd="0" presId="urn:microsoft.com/office/officeart/2005/8/layout/hierarchy6"/>
    <dgm:cxn modelId="{7B31021A-8E64-4BB6-85A6-647B4DACBE12}" srcId="{59812B12-5435-45BA-BDE4-EB44255D3398}" destId="{F8BEB1B2-0BF9-44FF-BCE2-995E3BC37170}" srcOrd="3" destOrd="0" parTransId="{4C9D6682-0CD3-42E6-848A-F13521975B95}" sibTransId="{545D01D7-3DC4-4322-8BC9-3920D653961B}"/>
    <dgm:cxn modelId="{AEB5C81B-A75C-4AB9-9CEF-546E532030F4}" srcId="{59812B12-5435-45BA-BDE4-EB44255D3398}" destId="{5E8A560C-FFDB-41C0-AC08-04C889771FAF}" srcOrd="1" destOrd="0" parTransId="{D89A4076-35F3-42A5-8023-EB190F26D712}" sibTransId="{DA26CAB6-D432-4562-BCC8-0DCCB9D6BD80}"/>
    <dgm:cxn modelId="{5C0B625F-B07F-43C9-ADD5-3FC770D5EA51}" type="presOf" srcId="{59812B12-5435-45BA-BDE4-EB44255D3398}" destId="{B4E2D699-F0CF-40AE-B497-ED9639B72A3B}" srcOrd="0" destOrd="0" presId="urn:microsoft.com/office/officeart/2005/8/layout/hierarchy6"/>
    <dgm:cxn modelId="{1D61B066-5735-401C-A36A-C4751A6A9FB7}" type="presOf" srcId="{5E8A560C-FFDB-41C0-AC08-04C889771FAF}" destId="{C0C00020-C899-4993-A479-62291F59A6D1}" srcOrd="0" destOrd="0" presId="urn:microsoft.com/office/officeart/2005/8/layout/hierarchy6"/>
    <dgm:cxn modelId="{0FCDBE51-DC7F-4859-891B-52A65B26F5DC}" type="presOf" srcId="{153AE268-52C9-4E5C-80A9-EDD871C8D1B2}" destId="{ED0C4A97-4374-440A-AB9B-73FD307E30CA}" srcOrd="0" destOrd="0" presId="urn:microsoft.com/office/officeart/2005/8/layout/hierarchy6"/>
    <dgm:cxn modelId="{4F9A6D72-D54B-487A-9782-1F27387908C7}" srcId="{59812B12-5435-45BA-BDE4-EB44255D3398}" destId="{835B277A-BC40-43DB-B4A7-EA4D63B6CBC3}" srcOrd="2" destOrd="0" parTransId="{0F14339D-A310-4D98-8F91-E3E1531F857A}" sibTransId="{116F9CB4-C991-40A4-B994-B7B3ADBB95B5}"/>
    <dgm:cxn modelId="{EA6E2658-EB7D-4AF7-A704-EA06096C34FF}" type="presOf" srcId="{D2D2D421-5416-4B2F-95CF-0259A97C23E7}" destId="{B63060C3-26DE-4723-BC1C-82D6F6B83081}" srcOrd="0" destOrd="0" presId="urn:microsoft.com/office/officeart/2005/8/layout/hierarchy6"/>
    <dgm:cxn modelId="{26EA9879-8934-45C9-8109-6089F36D1883}" srcId="{59812B12-5435-45BA-BDE4-EB44255D3398}" destId="{587E156B-1C7F-47F0-9667-2403F3202A0C}" srcOrd="0" destOrd="0" parTransId="{4087785D-0B4F-487D-AE4A-458DAC61F2A1}" sibTransId="{4D18E180-ABFA-4691-B900-57048E6E3735}"/>
    <dgm:cxn modelId="{A701C685-557E-4C30-BE40-F77B182A66A5}" srcId="{587E156B-1C7F-47F0-9667-2403F3202A0C}" destId="{18733692-03BD-401C-B1FF-2D5C503FB786}" srcOrd="0" destOrd="0" parTransId="{F0A6CD6A-0F12-468A-91AA-29EEAB4A68A8}" sibTransId="{DE1BA92F-16CA-4D81-9A27-5269D6E73132}"/>
    <dgm:cxn modelId="{22B16EA7-80A0-4838-B209-DFB5714F6287}" type="presOf" srcId="{F0A6CD6A-0F12-468A-91AA-29EEAB4A68A8}" destId="{457A0569-66B1-40DF-8BC4-5C367F655DC2}" srcOrd="0" destOrd="0" presId="urn:microsoft.com/office/officeart/2005/8/layout/hierarchy6"/>
    <dgm:cxn modelId="{941077A9-6199-41F0-A05A-03C2F4B6ECF6}" srcId="{587E156B-1C7F-47F0-9667-2403F3202A0C}" destId="{153AE268-52C9-4E5C-80A9-EDD871C8D1B2}" srcOrd="1" destOrd="0" parTransId="{CDFF7597-B346-4262-B78D-5598E5A6E91D}" sibTransId="{25B80D56-A890-45E3-9561-629A74CC9218}"/>
    <dgm:cxn modelId="{0C3D36AA-4E79-44A4-8A09-1245E8E2B8AB}" srcId="{18733692-03BD-401C-B1FF-2D5C503FB786}" destId="{CB0E99D0-D214-4A27-BE24-BAFB1624AC6B}" srcOrd="1" destOrd="0" parTransId="{D2D2D421-5416-4B2F-95CF-0259A97C23E7}" sibTransId="{D38FB169-ACE6-408A-87AE-47861D2E07ED}"/>
    <dgm:cxn modelId="{2850D8AE-8299-4819-8FC1-7F3E01AC6EB7}" type="presOf" srcId="{835B277A-BC40-43DB-B4A7-EA4D63B6CBC3}" destId="{7E671305-9411-4488-8260-6FB21D699311}" srcOrd="1" destOrd="0" presId="urn:microsoft.com/office/officeart/2005/8/layout/hierarchy6"/>
    <dgm:cxn modelId="{F86969C1-90C4-4CDF-AECE-2635DAE4148B}" type="presOf" srcId="{587E156B-1C7F-47F0-9667-2403F3202A0C}" destId="{6D53C56A-954F-4D32-9260-1A284190E8D6}" srcOrd="0" destOrd="0" presId="urn:microsoft.com/office/officeart/2005/8/layout/hierarchy6"/>
    <dgm:cxn modelId="{21E85FC3-8A2C-4CA5-BD43-67813947234B}" type="presOf" srcId="{EEFC59C4-0122-4F75-9654-856C39E8735F}" destId="{C7100C5C-EFC4-431F-A2FA-840BC3B3FB4E}" srcOrd="0" destOrd="0" presId="urn:microsoft.com/office/officeart/2005/8/layout/hierarchy6"/>
    <dgm:cxn modelId="{0663AFC4-F287-4755-A71E-ED9D94CFEB73}" type="presOf" srcId="{F07A18A2-6C44-4A9A-B3E9-16507DE56ED0}" destId="{A81BE555-7DF6-4527-B209-B26F9E3733C7}" srcOrd="0" destOrd="0" presId="urn:microsoft.com/office/officeart/2005/8/layout/hierarchy6"/>
    <dgm:cxn modelId="{90D68DC6-4517-4A7F-8C44-BD8A816680B4}" srcId="{153AE268-52C9-4E5C-80A9-EDD871C8D1B2}" destId="{F07A18A2-6C44-4A9A-B3E9-16507DE56ED0}" srcOrd="0" destOrd="0" parTransId="{EEFC59C4-0122-4F75-9654-856C39E8735F}" sibTransId="{BD427CEA-B1BA-4091-984D-0E18E17FDB1F}"/>
    <dgm:cxn modelId="{B32273D0-46B4-4AB0-A5E1-E7D24A61B5A5}" type="presOf" srcId="{18733692-03BD-401C-B1FF-2D5C503FB786}" destId="{1B590777-1253-4D5F-AF95-9A224141DBC1}" srcOrd="0" destOrd="0" presId="urn:microsoft.com/office/officeart/2005/8/layout/hierarchy6"/>
    <dgm:cxn modelId="{6C7E12D8-8DF1-4675-9F1F-6F9E69B8505F}" type="presOf" srcId="{CDFF7597-B346-4262-B78D-5598E5A6E91D}" destId="{B4FCAA7B-C87C-46F1-BDDC-C6B05894D947}" srcOrd="0" destOrd="0" presId="urn:microsoft.com/office/officeart/2005/8/layout/hierarchy6"/>
    <dgm:cxn modelId="{F95565E0-7B64-4CE0-AF01-2304E1A2CBB4}" type="presOf" srcId="{F8BEB1B2-0BF9-44FF-BCE2-995E3BC37170}" destId="{95B85F2C-4A95-4EF5-925C-21A66183BC04}" srcOrd="1" destOrd="0" presId="urn:microsoft.com/office/officeart/2005/8/layout/hierarchy6"/>
    <dgm:cxn modelId="{6A947AE9-47B1-4007-A7EE-C26F0F5BD042}" type="presOf" srcId="{50558B5B-1B7D-46D5-8081-6EBC13B27A85}" destId="{DF46D1CE-41B1-4187-9D0E-51C903CC5CB2}" srcOrd="0" destOrd="0" presId="urn:microsoft.com/office/officeart/2005/8/layout/hierarchy6"/>
    <dgm:cxn modelId="{871C0CEF-FF84-49BA-B52A-2853288B4E85}" type="presOf" srcId="{CB0E99D0-D214-4A27-BE24-BAFB1624AC6B}" destId="{D3046CE8-78A4-483D-ABFF-CFF33EA345FB}" srcOrd="0" destOrd="0" presId="urn:microsoft.com/office/officeart/2005/8/layout/hierarchy6"/>
    <dgm:cxn modelId="{DBB4A8F5-D01C-4E4D-9C57-F6009A22C078}" srcId="{18733692-03BD-401C-B1FF-2D5C503FB786}" destId="{50558B5B-1B7D-46D5-8081-6EBC13B27A85}" srcOrd="0" destOrd="0" parTransId="{57DF92AE-BD70-4B6A-A63B-A96297479F32}" sibTransId="{1F596041-3090-4E07-B74A-BC7E358255FE}"/>
    <dgm:cxn modelId="{C7AB33F6-2734-4BD1-AC78-0307A22405B3}" type="presOf" srcId="{835B277A-BC40-43DB-B4A7-EA4D63B6CBC3}" destId="{E873399D-4EE1-4054-B5CA-A5838794B1FD}" srcOrd="0" destOrd="0" presId="urn:microsoft.com/office/officeart/2005/8/layout/hierarchy6"/>
    <dgm:cxn modelId="{A74966F8-F604-4749-8DB9-52E3B1A72449}" type="presOf" srcId="{5E8A560C-FFDB-41C0-AC08-04C889771FAF}" destId="{5CF41435-571C-42B8-B838-5E9ABB89BC56}" srcOrd="1" destOrd="0" presId="urn:microsoft.com/office/officeart/2005/8/layout/hierarchy6"/>
    <dgm:cxn modelId="{B9B6588F-6954-4446-A049-14F05CB0290F}" type="presParOf" srcId="{B4E2D699-F0CF-40AE-B497-ED9639B72A3B}" destId="{E1CF0ED7-B3EE-4935-96D3-2EDCF4C45F70}" srcOrd="0" destOrd="0" presId="urn:microsoft.com/office/officeart/2005/8/layout/hierarchy6"/>
    <dgm:cxn modelId="{F4157500-F77B-4039-996C-1ABD9D007FEF}" type="presParOf" srcId="{E1CF0ED7-B3EE-4935-96D3-2EDCF4C45F70}" destId="{56A67DA5-5128-40CD-BA9D-1E1E61D95ACE}" srcOrd="0" destOrd="0" presId="urn:microsoft.com/office/officeart/2005/8/layout/hierarchy6"/>
    <dgm:cxn modelId="{8659938D-6E65-4273-8FBE-2BE632B705F6}" type="presParOf" srcId="{E1CF0ED7-B3EE-4935-96D3-2EDCF4C45F70}" destId="{F906D7D8-4CEB-4670-A522-9F80CA0A9D7D}" srcOrd="1" destOrd="0" presId="urn:microsoft.com/office/officeart/2005/8/layout/hierarchy6"/>
    <dgm:cxn modelId="{3200E8C3-EB43-42BD-B895-913125A023A7}" type="presParOf" srcId="{F906D7D8-4CEB-4670-A522-9F80CA0A9D7D}" destId="{66202120-D898-4530-A893-CA61BC627F84}" srcOrd="0" destOrd="0" presId="urn:microsoft.com/office/officeart/2005/8/layout/hierarchy6"/>
    <dgm:cxn modelId="{8677DAF3-AC6C-480D-8665-8675EC20A389}" type="presParOf" srcId="{66202120-D898-4530-A893-CA61BC627F84}" destId="{6D53C56A-954F-4D32-9260-1A284190E8D6}" srcOrd="0" destOrd="0" presId="urn:microsoft.com/office/officeart/2005/8/layout/hierarchy6"/>
    <dgm:cxn modelId="{F8ADAB54-D537-4831-BAC7-59F6D51348DF}" type="presParOf" srcId="{66202120-D898-4530-A893-CA61BC627F84}" destId="{886FE716-4648-43D7-ADFC-643BCE567F9E}" srcOrd="1" destOrd="0" presId="urn:microsoft.com/office/officeart/2005/8/layout/hierarchy6"/>
    <dgm:cxn modelId="{2F84552D-84FF-407F-8344-1A5FC6EAC088}" type="presParOf" srcId="{886FE716-4648-43D7-ADFC-643BCE567F9E}" destId="{457A0569-66B1-40DF-8BC4-5C367F655DC2}" srcOrd="0" destOrd="0" presId="urn:microsoft.com/office/officeart/2005/8/layout/hierarchy6"/>
    <dgm:cxn modelId="{E7BE131F-552E-4F1B-BBF0-8FE25EFB7EBE}" type="presParOf" srcId="{886FE716-4648-43D7-ADFC-643BCE567F9E}" destId="{1311453F-2A9F-481C-9EC6-8D786806669A}" srcOrd="1" destOrd="0" presId="urn:microsoft.com/office/officeart/2005/8/layout/hierarchy6"/>
    <dgm:cxn modelId="{9E7D7EC5-9A9B-4498-BCA8-5EC00BD92812}" type="presParOf" srcId="{1311453F-2A9F-481C-9EC6-8D786806669A}" destId="{1B590777-1253-4D5F-AF95-9A224141DBC1}" srcOrd="0" destOrd="0" presId="urn:microsoft.com/office/officeart/2005/8/layout/hierarchy6"/>
    <dgm:cxn modelId="{9634BEF3-CD6A-4B76-9DFB-4BF31E1692A9}" type="presParOf" srcId="{1311453F-2A9F-481C-9EC6-8D786806669A}" destId="{7450BC43-8AAF-46FF-BA0F-942D8AF5B376}" srcOrd="1" destOrd="0" presId="urn:microsoft.com/office/officeart/2005/8/layout/hierarchy6"/>
    <dgm:cxn modelId="{6C75AD49-B1DD-491D-835A-E627EA762AA1}" type="presParOf" srcId="{7450BC43-8AAF-46FF-BA0F-942D8AF5B376}" destId="{310CF2D0-9980-47C4-906A-D8A000E46B4B}" srcOrd="0" destOrd="0" presId="urn:microsoft.com/office/officeart/2005/8/layout/hierarchy6"/>
    <dgm:cxn modelId="{AC5E156F-9D8B-4643-B438-18168F3CF756}" type="presParOf" srcId="{7450BC43-8AAF-46FF-BA0F-942D8AF5B376}" destId="{A8F4674C-4EF4-43EC-9D44-748E8960AF53}" srcOrd="1" destOrd="0" presId="urn:microsoft.com/office/officeart/2005/8/layout/hierarchy6"/>
    <dgm:cxn modelId="{0B808C49-B481-4381-A37D-8A943A37D929}" type="presParOf" srcId="{A8F4674C-4EF4-43EC-9D44-748E8960AF53}" destId="{DF46D1CE-41B1-4187-9D0E-51C903CC5CB2}" srcOrd="0" destOrd="0" presId="urn:microsoft.com/office/officeart/2005/8/layout/hierarchy6"/>
    <dgm:cxn modelId="{89E76D8A-021C-4D09-8E9E-4DCE60CF84DB}" type="presParOf" srcId="{A8F4674C-4EF4-43EC-9D44-748E8960AF53}" destId="{B9EC0A67-9F6E-472A-B3AE-4F77ED0641C5}" srcOrd="1" destOrd="0" presId="urn:microsoft.com/office/officeart/2005/8/layout/hierarchy6"/>
    <dgm:cxn modelId="{7AE611C9-2A28-4C77-BCC8-225605D31E49}" type="presParOf" srcId="{7450BC43-8AAF-46FF-BA0F-942D8AF5B376}" destId="{B63060C3-26DE-4723-BC1C-82D6F6B83081}" srcOrd="2" destOrd="0" presId="urn:microsoft.com/office/officeart/2005/8/layout/hierarchy6"/>
    <dgm:cxn modelId="{98F10DEE-50E0-46E5-B902-8885626AD751}" type="presParOf" srcId="{7450BC43-8AAF-46FF-BA0F-942D8AF5B376}" destId="{D679BF7B-E145-420E-BD51-01EE05BAEDD9}" srcOrd="3" destOrd="0" presId="urn:microsoft.com/office/officeart/2005/8/layout/hierarchy6"/>
    <dgm:cxn modelId="{0C53FA9C-1501-4B36-ABE1-7C0314308539}" type="presParOf" srcId="{D679BF7B-E145-420E-BD51-01EE05BAEDD9}" destId="{D3046CE8-78A4-483D-ABFF-CFF33EA345FB}" srcOrd="0" destOrd="0" presId="urn:microsoft.com/office/officeart/2005/8/layout/hierarchy6"/>
    <dgm:cxn modelId="{0C5C922A-1BDC-418F-A11A-DAF8082DB83D}" type="presParOf" srcId="{D679BF7B-E145-420E-BD51-01EE05BAEDD9}" destId="{4D944261-1BE6-4668-BF00-EC457617E485}" srcOrd="1" destOrd="0" presId="urn:microsoft.com/office/officeart/2005/8/layout/hierarchy6"/>
    <dgm:cxn modelId="{614AAF53-7639-45B6-9777-BF17472658E1}" type="presParOf" srcId="{886FE716-4648-43D7-ADFC-643BCE567F9E}" destId="{B4FCAA7B-C87C-46F1-BDDC-C6B05894D947}" srcOrd="2" destOrd="0" presId="urn:microsoft.com/office/officeart/2005/8/layout/hierarchy6"/>
    <dgm:cxn modelId="{1638BF0E-18EC-40F2-AC21-68A95254E179}" type="presParOf" srcId="{886FE716-4648-43D7-ADFC-643BCE567F9E}" destId="{C1FE1D0F-1B63-4EAE-B7B7-6DAF26052AD3}" srcOrd="3" destOrd="0" presId="urn:microsoft.com/office/officeart/2005/8/layout/hierarchy6"/>
    <dgm:cxn modelId="{340B9EF4-DEA6-40E5-A755-91E1BFD9E6E5}" type="presParOf" srcId="{C1FE1D0F-1B63-4EAE-B7B7-6DAF26052AD3}" destId="{ED0C4A97-4374-440A-AB9B-73FD307E30CA}" srcOrd="0" destOrd="0" presId="urn:microsoft.com/office/officeart/2005/8/layout/hierarchy6"/>
    <dgm:cxn modelId="{494D59E7-9629-490A-98D2-07E6A21E9637}" type="presParOf" srcId="{C1FE1D0F-1B63-4EAE-B7B7-6DAF26052AD3}" destId="{04DB2AD0-96EC-4773-9303-5B068786F2CB}" srcOrd="1" destOrd="0" presId="urn:microsoft.com/office/officeart/2005/8/layout/hierarchy6"/>
    <dgm:cxn modelId="{4E8CC5C6-0A25-4D19-9F84-23513E41C1F6}" type="presParOf" srcId="{04DB2AD0-96EC-4773-9303-5B068786F2CB}" destId="{C7100C5C-EFC4-431F-A2FA-840BC3B3FB4E}" srcOrd="0" destOrd="0" presId="urn:microsoft.com/office/officeart/2005/8/layout/hierarchy6"/>
    <dgm:cxn modelId="{F32237F1-091C-40F7-822F-631C709EAF62}" type="presParOf" srcId="{04DB2AD0-96EC-4773-9303-5B068786F2CB}" destId="{00D3E8FE-9FC2-4A18-B576-AB1300C012EB}" srcOrd="1" destOrd="0" presId="urn:microsoft.com/office/officeart/2005/8/layout/hierarchy6"/>
    <dgm:cxn modelId="{BB421D5C-E60D-44C1-BE65-6B27E8ECD60E}" type="presParOf" srcId="{00D3E8FE-9FC2-4A18-B576-AB1300C012EB}" destId="{A81BE555-7DF6-4527-B209-B26F9E3733C7}" srcOrd="0" destOrd="0" presId="urn:microsoft.com/office/officeart/2005/8/layout/hierarchy6"/>
    <dgm:cxn modelId="{5D6C384C-B076-4AEB-A642-5D6B20024B2E}" type="presParOf" srcId="{00D3E8FE-9FC2-4A18-B576-AB1300C012EB}" destId="{015E4451-DB1E-41E5-B4F2-CA5C21C9BA1C}" srcOrd="1" destOrd="0" presId="urn:microsoft.com/office/officeart/2005/8/layout/hierarchy6"/>
    <dgm:cxn modelId="{605B4C41-1F0B-4A29-A91B-D2C5C4A97673}" type="presParOf" srcId="{B4E2D699-F0CF-40AE-B497-ED9639B72A3B}" destId="{9AEE6213-142B-4784-9449-B957DD862F59}" srcOrd="1" destOrd="0" presId="urn:microsoft.com/office/officeart/2005/8/layout/hierarchy6"/>
    <dgm:cxn modelId="{DD01BB7B-37C4-4974-928A-446E4C9AED6A}" type="presParOf" srcId="{9AEE6213-142B-4784-9449-B957DD862F59}" destId="{8FBB6C68-123A-4A22-A432-FE186B7F783C}" srcOrd="0" destOrd="0" presId="urn:microsoft.com/office/officeart/2005/8/layout/hierarchy6"/>
    <dgm:cxn modelId="{0F82822C-252B-4A7E-86CC-4BCE1E6FE01F}" type="presParOf" srcId="{8FBB6C68-123A-4A22-A432-FE186B7F783C}" destId="{C0C00020-C899-4993-A479-62291F59A6D1}" srcOrd="0" destOrd="0" presId="urn:microsoft.com/office/officeart/2005/8/layout/hierarchy6"/>
    <dgm:cxn modelId="{70690008-EEBA-4134-915E-09801CEAF9B4}" type="presParOf" srcId="{8FBB6C68-123A-4A22-A432-FE186B7F783C}" destId="{5CF41435-571C-42B8-B838-5E9ABB89BC56}" srcOrd="1" destOrd="0" presId="urn:microsoft.com/office/officeart/2005/8/layout/hierarchy6"/>
    <dgm:cxn modelId="{394A9AE1-1876-43AD-A797-130D4EC3C53C}" type="presParOf" srcId="{9AEE6213-142B-4784-9449-B957DD862F59}" destId="{6656B9AA-46F4-4E04-A6B9-052B6D83E42C}" srcOrd="1" destOrd="0" presId="urn:microsoft.com/office/officeart/2005/8/layout/hierarchy6"/>
    <dgm:cxn modelId="{42703117-1B66-48FC-A0A9-962D34C12458}" type="presParOf" srcId="{6656B9AA-46F4-4E04-A6B9-052B6D83E42C}" destId="{3AC035A9-C047-4615-923F-0E7DC8A96926}" srcOrd="0" destOrd="0" presId="urn:microsoft.com/office/officeart/2005/8/layout/hierarchy6"/>
    <dgm:cxn modelId="{8C41192C-3EEE-4774-8EDB-2F80AA37A8FE}" type="presParOf" srcId="{9AEE6213-142B-4784-9449-B957DD862F59}" destId="{44305A2C-EE01-47DF-873A-64B2ED20EDA5}" srcOrd="2" destOrd="0" presId="urn:microsoft.com/office/officeart/2005/8/layout/hierarchy6"/>
    <dgm:cxn modelId="{95EE8E8D-AC0A-4B00-A0D1-B9F69E53752B}" type="presParOf" srcId="{44305A2C-EE01-47DF-873A-64B2ED20EDA5}" destId="{E873399D-4EE1-4054-B5CA-A5838794B1FD}" srcOrd="0" destOrd="0" presId="urn:microsoft.com/office/officeart/2005/8/layout/hierarchy6"/>
    <dgm:cxn modelId="{6E3AEF35-0C9B-455E-BE0E-961E4D53EBBA}" type="presParOf" srcId="{44305A2C-EE01-47DF-873A-64B2ED20EDA5}" destId="{7E671305-9411-4488-8260-6FB21D699311}" srcOrd="1" destOrd="0" presId="urn:microsoft.com/office/officeart/2005/8/layout/hierarchy6"/>
    <dgm:cxn modelId="{B4FB9A20-0136-428F-B836-15834D27B6E1}" type="presParOf" srcId="{9AEE6213-142B-4784-9449-B957DD862F59}" destId="{3BE520C7-AEFA-4186-A67E-5C3749138D03}" srcOrd="3" destOrd="0" presId="urn:microsoft.com/office/officeart/2005/8/layout/hierarchy6"/>
    <dgm:cxn modelId="{99EEB11C-EA4A-4C4B-8CB3-7A7AD3D37E17}" type="presParOf" srcId="{3BE520C7-AEFA-4186-A67E-5C3749138D03}" destId="{EBA53B2E-9DB9-434D-97E6-D85AA4A256CE}" srcOrd="0" destOrd="0" presId="urn:microsoft.com/office/officeart/2005/8/layout/hierarchy6"/>
    <dgm:cxn modelId="{91B3FFA0-2FDC-4875-AD79-AADDA3E603AC}" type="presParOf" srcId="{9AEE6213-142B-4784-9449-B957DD862F59}" destId="{965AD5CF-6598-4B73-AB29-F6DAA7EA5898}" srcOrd="4" destOrd="0" presId="urn:microsoft.com/office/officeart/2005/8/layout/hierarchy6"/>
    <dgm:cxn modelId="{D7A181E3-EF0A-436A-BBE5-3DD7C7046518}" type="presParOf" srcId="{965AD5CF-6598-4B73-AB29-F6DAA7EA5898}" destId="{3F1C3231-9CE9-483C-B778-FCB9E9115644}" srcOrd="0" destOrd="0" presId="urn:microsoft.com/office/officeart/2005/8/layout/hierarchy6"/>
    <dgm:cxn modelId="{3A7F93A1-D5FE-4226-A3B7-1C38310EC70E}" type="presParOf" srcId="{965AD5CF-6598-4B73-AB29-F6DAA7EA5898}" destId="{95B85F2C-4A95-4EF5-925C-21A66183BC0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51AE6-FD3B-45EB-8AF8-0251C593D5E2}">
      <dsp:nvSpPr>
        <dsp:cNvPr id="0" name=""/>
        <dsp:cNvSpPr/>
      </dsp:nvSpPr>
      <dsp:spPr>
        <a:xfrm>
          <a:off x="318" y="0"/>
          <a:ext cx="827781" cy="1508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Texto</a:t>
          </a:r>
        </a:p>
      </dsp:txBody>
      <dsp:txXfrm>
        <a:off x="318" y="0"/>
        <a:ext cx="827781" cy="452556"/>
      </dsp:txXfrm>
    </dsp:sp>
    <dsp:sp modelId="{A4849518-77BF-49D3-B815-4BC184BF2617}">
      <dsp:nvSpPr>
        <dsp:cNvPr id="0" name=""/>
        <dsp:cNvSpPr/>
      </dsp:nvSpPr>
      <dsp:spPr>
        <a:xfrm>
          <a:off x="83096" y="452997"/>
          <a:ext cx="662225" cy="4548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lorem</a:t>
          </a:r>
          <a:endParaRPr lang="pt-BR" sz="1600" kern="1200" dirty="0"/>
        </a:p>
      </dsp:txBody>
      <dsp:txXfrm>
        <a:off x="96418" y="466319"/>
        <a:ext cx="635581" cy="428195"/>
      </dsp:txXfrm>
    </dsp:sp>
    <dsp:sp modelId="{DDED8F77-6654-418A-9ACA-4A87DD3B10E1}">
      <dsp:nvSpPr>
        <dsp:cNvPr id="0" name=""/>
        <dsp:cNvSpPr/>
      </dsp:nvSpPr>
      <dsp:spPr>
        <a:xfrm>
          <a:off x="83096" y="977812"/>
          <a:ext cx="662225" cy="454839"/>
        </a:xfrm>
        <a:prstGeom prst="roundRect">
          <a:avLst>
            <a:gd name="adj" fmla="val 10000"/>
          </a:avLst>
        </a:prstGeom>
        <a:solidFill>
          <a:schemeClr val="accent2">
            <a:hueOff val="460329"/>
            <a:satOff val="5243"/>
            <a:lumOff val="4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ipsum</a:t>
          </a:r>
        </a:p>
      </dsp:txBody>
      <dsp:txXfrm>
        <a:off x="96418" y="991134"/>
        <a:ext cx="635581" cy="428195"/>
      </dsp:txXfrm>
    </dsp:sp>
    <dsp:sp modelId="{1C92F919-97AA-486B-A1BA-B70C2A71D960}">
      <dsp:nvSpPr>
        <dsp:cNvPr id="0" name=""/>
        <dsp:cNvSpPr/>
      </dsp:nvSpPr>
      <dsp:spPr>
        <a:xfrm>
          <a:off x="890183" y="0"/>
          <a:ext cx="827781" cy="1508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Texto</a:t>
          </a:r>
        </a:p>
      </dsp:txBody>
      <dsp:txXfrm>
        <a:off x="890183" y="0"/>
        <a:ext cx="827781" cy="452556"/>
      </dsp:txXfrm>
    </dsp:sp>
    <dsp:sp modelId="{F12A7EEB-C2E0-4168-ACC5-4764EB50E288}">
      <dsp:nvSpPr>
        <dsp:cNvPr id="0" name=""/>
        <dsp:cNvSpPr/>
      </dsp:nvSpPr>
      <dsp:spPr>
        <a:xfrm>
          <a:off x="972961" y="452997"/>
          <a:ext cx="662225" cy="454839"/>
        </a:xfrm>
        <a:prstGeom prst="roundRect">
          <a:avLst>
            <a:gd name="adj" fmla="val 10000"/>
          </a:avLst>
        </a:prstGeom>
        <a:solidFill>
          <a:schemeClr val="accent2">
            <a:hueOff val="920658"/>
            <a:satOff val="10486"/>
            <a:lumOff val="8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lorem</a:t>
          </a:r>
          <a:endParaRPr lang="pt-BR" sz="1600" kern="1200" dirty="0"/>
        </a:p>
      </dsp:txBody>
      <dsp:txXfrm>
        <a:off x="986283" y="466319"/>
        <a:ext cx="635581" cy="428195"/>
      </dsp:txXfrm>
    </dsp:sp>
    <dsp:sp modelId="{27FDDA49-E700-4E2C-B240-6C41BEAB4A36}">
      <dsp:nvSpPr>
        <dsp:cNvPr id="0" name=""/>
        <dsp:cNvSpPr/>
      </dsp:nvSpPr>
      <dsp:spPr>
        <a:xfrm>
          <a:off x="972961" y="977812"/>
          <a:ext cx="662225" cy="454839"/>
        </a:xfrm>
        <a:prstGeom prst="roundRect">
          <a:avLst>
            <a:gd name="adj" fmla="val 10000"/>
          </a:avLst>
        </a:prstGeom>
        <a:solidFill>
          <a:schemeClr val="accent2">
            <a:hueOff val="1380987"/>
            <a:satOff val="15728"/>
            <a:lumOff val="12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ipsum</a:t>
          </a:r>
        </a:p>
      </dsp:txBody>
      <dsp:txXfrm>
        <a:off x="986283" y="991134"/>
        <a:ext cx="635581" cy="428195"/>
      </dsp:txXfrm>
    </dsp:sp>
    <dsp:sp modelId="{5DDEC0D1-22EB-4C6A-AFD1-8815AFA8A1D8}">
      <dsp:nvSpPr>
        <dsp:cNvPr id="0" name=""/>
        <dsp:cNvSpPr/>
      </dsp:nvSpPr>
      <dsp:spPr>
        <a:xfrm>
          <a:off x="1780048" y="0"/>
          <a:ext cx="827781" cy="1508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Texto</a:t>
          </a:r>
        </a:p>
      </dsp:txBody>
      <dsp:txXfrm>
        <a:off x="1780048" y="0"/>
        <a:ext cx="827781" cy="452556"/>
      </dsp:txXfrm>
    </dsp:sp>
    <dsp:sp modelId="{D6AD9F63-ED9D-4F6A-B95E-35E54DDDD48F}">
      <dsp:nvSpPr>
        <dsp:cNvPr id="0" name=""/>
        <dsp:cNvSpPr/>
      </dsp:nvSpPr>
      <dsp:spPr>
        <a:xfrm>
          <a:off x="1862827" y="452997"/>
          <a:ext cx="662225" cy="454839"/>
        </a:xfrm>
        <a:prstGeom prst="roundRect">
          <a:avLst>
            <a:gd name="adj" fmla="val 10000"/>
          </a:avLst>
        </a:prstGeom>
        <a:solidFill>
          <a:schemeClr val="accent2">
            <a:hueOff val="1841316"/>
            <a:satOff val="20971"/>
            <a:lumOff val="166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lorem</a:t>
          </a:r>
          <a:endParaRPr lang="pt-BR" sz="1600" kern="1200" dirty="0"/>
        </a:p>
      </dsp:txBody>
      <dsp:txXfrm>
        <a:off x="1876149" y="466319"/>
        <a:ext cx="635581" cy="428195"/>
      </dsp:txXfrm>
    </dsp:sp>
    <dsp:sp modelId="{7FE8230E-C702-47BC-94D7-DC4B3C18F4B0}">
      <dsp:nvSpPr>
        <dsp:cNvPr id="0" name=""/>
        <dsp:cNvSpPr/>
      </dsp:nvSpPr>
      <dsp:spPr>
        <a:xfrm>
          <a:off x="1862827" y="977812"/>
          <a:ext cx="662225" cy="454839"/>
        </a:xfrm>
        <a:prstGeom prst="roundRect">
          <a:avLst>
            <a:gd name="adj" fmla="val 10000"/>
          </a:avLst>
        </a:prstGeom>
        <a:solidFill>
          <a:schemeClr val="accent2">
            <a:hueOff val="2301645"/>
            <a:satOff val="26214"/>
            <a:lumOff val="20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ipsum</a:t>
          </a:r>
        </a:p>
      </dsp:txBody>
      <dsp:txXfrm>
        <a:off x="1876149" y="991134"/>
        <a:ext cx="635581" cy="4281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3231-9CE9-483C-B778-FCB9E9115644}">
      <dsp:nvSpPr>
        <dsp:cNvPr id="0" name=""/>
        <dsp:cNvSpPr/>
      </dsp:nvSpPr>
      <dsp:spPr>
        <a:xfrm>
          <a:off x="0" y="1325955"/>
          <a:ext cx="5452943" cy="567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 err="1"/>
            <a:t>Lorem</a:t>
          </a:r>
          <a:r>
            <a:rPr lang="pt-BR" sz="1500" kern="1200" dirty="0"/>
            <a:t> ipsum  3</a:t>
          </a:r>
        </a:p>
      </dsp:txBody>
      <dsp:txXfrm>
        <a:off x="0" y="1325955"/>
        <a:ext cx="1635882" cy="567512"/>
      </dsp:txXfrm>
    </dsp:sp>
    <dsp:sp modelId="{E873399D-4EE1-4054-B5CA-A5838794B1FD}">
      <dsp:nvSpPr>
        <dsp:cNvPr id="0" name=""/>
        <dsp:cNvSpPr/>
      </dsp:nvSpPr>
      <dsp:spPr>
        <a:xfrm>
          <a:off x="0" y="663300"/>
          <a:ext cx="5452943" cy="567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 err="1"/>
            <a:t>Lorem</a:t>
          </a:r>
          <a:r>
            <a:rPr lang="pt-BR" sz="1500" kern="1200" dirty="0"/>
            <a:t> ipsum 2</a:t>
          </a:r>
        </a:p>
      </dsp:txBody>
      <dsp:txXfrm>
        <a:off x="0" y="663300"/>
        <a:ext cx="1635882" cy="567512"/>
      </dsp:txXfrm>
    </dsp:sp>
    <dsp:sp modelId="{C0C00020-C899-4993-A479-62291F59A6D1}">
      <dsp:nvSpPr>
        <dsp:cNvPr id="0" name=""/>
        <dsp:cNvSpPr/>
      </dsp:nvSpPr>
      <dsp:spPr>
        <a:xfrm>
          <a:off x="0" y="644"/>
          <a:ext cx="5452943" cy="567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 err="1"/>
            <a:t>Lorem</a:t>
          </a:r>
          <a:r>
            <a:rPr lang="pt-BR" sz="1500" kern="1200" dirty="0"/>
            <a:t> ipsum 1</a:t>
          </a:r>
        </a:p>
      </dsp:txBody>
      <dsp:txXfrm>
        <a:off x="0" y="644"/>
        <a:ext cx="1635882" cy="567512"/>
      </dsp:txXfrm>
    </dsp:sp>
    <dsp:sp modelId="{6D53C56A-954F-4D32-9260-1A284190E8D6}">
      <dsp:nvSpPr>
        <dsp:cNvPr id="0" name=""/>
        <dsp:cNvSpPr/>
      </dsp:nvSpPr>
      <dsp:spPr>
        <a:xfrm>
          <a:off x="3365008" y="48215"/>
          <a:ext cx="713568" cy="475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Texto</a:t>
          </a:r>
        </a:p>
      </dsp:txBody>
      <dsp:txXfrm>
        <a:off x="3378941" y="62148"/>
        <a:ext cx="685702" cy="447846"/>
      </dsp:txXfrm>
    </dsp:sp>
    <dsp:sp modelId="{457A0569-66B1-40DF-8BC4-5C367F655DC2}">
      <dsp:nvSpPr>
        <dsp:cNvPr id="0" name=""/>
        <dsp:cNvSpPr/>
      </dsp:nvSpPr>
      <dsp:spPr>
        <a:xfrm>
          <a:off x="3026063" y="523928"/>
          <a:ext cx="695729" cy="190284"/>
        </a:xfrm>
        <a:custGeom>
          <a:avLst/>
          <a:gdLst/>
          <a:ahLst/>
          <a:cxnLst/>
          <a:rect l="0" t="0" r="0" b="0"/>
          <a:pathLst>
            <a:path>
              <a:moveTo>
                <a:pt x="695729" y="0"/>
              </a:moveTo>
              <a:lnTo>
                <a:pt x="695729" y="95142"/>
              </a:lnTo>
              <a:lnTo>
                <a:pt x="0" y="95142"/>
              </a:lnTo>
              <a:lnTo>
                <a:pt x="0" y="19028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90777-1253-4D5F-AF95-9A224141DBC1}">
      <dsp:nvSpPr>
        <dsp:cNvPr id="0" name=""/>
        <dsp:cNvSpPr/>
      </dsp:nvSpPr>
      <dsp:spPr>
        <a:xfrm>
          <a:off x="2669279" y="714213"/>
          <a:ext cx="713568" cy="4757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Texto</a:t>
          </a:r>
        </a:p>
      </dsp:txBody>
      <dsp:txXfrm>
        <a:off x="2683212" y="728146"/>
        <a:ext cx="685702" cy="447846"/>
      </dsp:txXfrm>
    </dsp:sp>
    <dsp:sp modelId="{310CF2D0-9980-47C4-906A-D8A000E46B4B}">
      <dsp:nvSpPr>
        <dsp:cNvPr id="0" name=""/>
        <dsp:cNvSpPr/>
      </dsp:nvSpPr>
      <dsp:spPr>
        <a:xfrm>
          <a:off x="2562244" y="1189925"/>
          <a:ext cx="463819" cy="190284"/>
        </a:xfrm>
        <a:custGeom>
          <a:avLst/>
          <a:gdLst/>
          <a:ahLst/>
          <a:cxnLst/>
          <a:rect l="0" t="0" r="0" b="0"/>
          <a:pathLst>
            <a:path>
              <a:moveTo>
                <a:pt x="463819" y="0"/>
              </a:moveTo>
              <a:lnTo>
                <a:pt x="463819" y="95142"/>
              </a:lnTo>
              <a:lnTo>
                <a:pt x="0" y="95142"/>
              </a:lnTo>
              <a:lnTo>
                <a:pt x="0" y="19028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6D1CE-41B1-4187-9D0E-51C903CC5CB2}">
      <dsp:nvSpPr>
        <dsp:cNvPr id="0" name=""/>
        <dsp:cNvSpPr/>
      </dsp:nvSpPr>
      <dsp:spPr>
        <a:xfrm>
          <a:off x="2205459" y="1380210"/>
          <a:ext cx="713568" cy="4757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Texto</a:t>
          </a:r>
        </a:p>
      </dsp:txBody>
      <dsp:txXfrm>
        <a:off x="2219392" y="1394143"/>
        <a:ext cx="685702" cy="447846"/>
      </dsp:txXfrm>
    </dsp:sp>
    <dsp:sp modelId="{B63060C3-26DE-4723-BC1C-82D6F6B83081}">
      <dsp:nvSpPr>
        <dsp:cNvPr id="0" name=""/>
        <dsp:cNvSpPr/>
      </dsp:nvSpPr>
      <dsp:spPr>
        <a:xfrm>
          <a:off x="3026063" y="1189925"/>
          <a:ext cx="463819" cy="190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42"/>
              </a:lnTo>
              <a:lnTo>
                <a:pt x="463819" y="95142"/>
              </a:lnTo>
              <a:lnTo>
                <a:pt x="463819" y="19028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46CE8-78A4-483D-ABFF-CFF33EA345FB}">
      <dsp:nvSpPr>
        <dsp:cNvPr id="0" name=""/>
        <dsp:cNvSpPr/>
      </dsp:nvSpPr>
      <dsp:spPr>
        <a:xfrm>
          <a:off x="3133099" y="1380210"/>
          <a:ext cx="713568" cy="4757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Texto</a:t>
          </a:r>
        </a:p>
      </dsp:txBody>
      <dsp:txXfrm>
        <a:off x="3147032" y="1394143"/>
        <a:ext cx="685702" cy="447846"/>
      </dsp:txXfrm>
    </dsp:sp>
    <dsp:sp modelId="{B4FCAA7B-C87C-46F1-BDDC-C6B05894D947}">
      <dsp:nvSpPr>
        <dsp:cNvPr id="0" name=""/>
        <dsp:cNvSpPr/>
      </dsp:nvSpPr>
      <dsp:spPr>
        <a:xfrm>
          <a:off x="3721793" y="523928"/>
          <a:ext cx="695729" cy="190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42"/>
              </a:lnTo>
              <a:lnTo>
                <a:pt x="695729" y="95142"/>
              </a:lnTo>
              <a:lnTo>
                <a:pt x="695729" y="19028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C4A97-4374-440A-AB9B-73FD307E30CA}">
      <dsp:nvSpPr>
        <dsp:cNvPr id="0" name=""/>
        <dsp:cNvSpPr/>
      </dsp:nvSpPr>
      <dsp:spPr>
        <a:xfrm>
          <a:off x="4060738" y="714213"/>
          <a:ext cx="713568" cy="4757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Texto</a:t>
          </a:r>
        </a:p>
      </dsp:txBody>
      <dsp:txXfrm>
        <a:off x="4074671" y="728146"/>
        <a:ext cx="685702" cy="447846"/>
      </dsp:txXfrm>
    </dsp:sp>
    <dsp:sp modelId="{C7100C5C-EFC4-431F-A2FA-840BC3B3FB4E}">
      <dsp:nvSpPr>
        <dsp:cNvPr id="0" name=""/>
        <dsp:cNvSpPr/>
      </dsp:nvSpPr>
      <dsp:spPr>
        <a:xfrm>
          <a:off x="4371802" y="1189925"/>
          <a:ext cx="91440" cy="1902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28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BE555-7DF6-4527-B209-B26F9E3733C7}">
      <dsp:nvSpPr>
        <dsp:cNvPr id="0" name=""/>
        <dsp:cNvSpPr/>
      </dsp:nvSpPr>
      <dsp:spPr>
        <a:xfrm>
          <a:off x="4060738" y="1380210"/>
          <a:ext cx="713568" cy="4757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Texto</a:t>
          </a:r>
        </a:p>
      </dsp:txBody>
      <dsp:txXfrm>
        <a:off x="4074671" y="1394143"/>
        <a:ext cx="685702" cy="447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52210-CCA5-41A9-A388-47FB8351A329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0F10D-7C3D-4150-B8B6-5B464CA645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32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0F10D-7C3D-4150-B8B6-5B464CA645E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99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24326-C1BB-3403-C318-7323C3DDF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960BE9-36CF-6CC6-D601-4669161AA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E23E9D-7C1A-F7E2-467D-BAC75508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C4A750-C525-67D5-81EE-158BE00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FC82B8-AC09-A025-46E3-BD1F3369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8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DDE17-2DD4-AD85-A508-08981477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043D62-E484-6E00-9834-3DD6077F0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C11659-D2CF-F603-1A3A-04FD842D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8E6837-541B-F103-EDCE-B05D6546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DCEA2A-E397-22D3-14E8-6E45AC4F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99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064EE1-D423-AC85-FDBF-FD516B259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26085B-D5FB-29F5-8D20-0CA5100BE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80B911-03E2-F308-59BD-7DC8208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72524-31F5-2CA7-3598-1C9E5196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16C2D6-9AD3-B0D5-88A8-1ECB77F6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36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E173D-61D7-DD9C-3BAD-310C68C2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74A3F2-6694-00E6-948E-6E66BA9F3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3F1BBC-A2B3-DE6D-496F-F72B249A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BDBEC5-91F9-85E3-E146-F61033D2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45D1B-776B-667C-E4BB-5B0FC439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97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0E8C9-D68C-7FA6-11B6-0D7F262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DF2C5C-E797-FC5A-E990-ECFD2080C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DBD0DC-50C9-90AB-BB89-903EBD06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FC6BD5-6032-AA30-D447-FA2B9687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71C9DE-6993-EE37-1ADA-898B5BDE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95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42A3D-905A-BA2F-7346-70455A41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EADBFC-91F4-CA4C-C4F0-C12106313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BC9560-9AAF-97DF-4DA4-F443BA0B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4509FB-7B42-3DB4-C8B3-7AF9743D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97527B-ECE9-6F4C-674A-7DC61EC0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58499B-1F87-8C56-9065-3215B6CA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9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6AFF-6E7D-6FD3-0012-6E5679CE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91B8F0-A5A2-E575-DB7A-4EFAD9372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45ECB1-77E9-8328-D38C-B1F495472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AADEB5-B14B-EC6F-C0DE-068E49E2C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E2C15E6-CE68-ECA3-20FC-2368A1B27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946852-CAB4-C30F-2CCC-DE674719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7B70A2A-1912-7789-1160-6F94E034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7D209A-48E0-98B2-5B12-570D9FD4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23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CA7FF-1CEA-6952-6C7D-179A65E6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B00ABF0-AEE9-463E-5A40-65A98488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3CCD1D-8DCD-FEFD-3142-D0880F89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CEEABE-6003-2F74-0CA9-25806B5A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337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C3D7A4-562D-646F-1E5E-F3C57D0A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5A995E-727C-1728-BC29-A04D9CBB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EE6394-40E5-039B-8D1A-F4219A0B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87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B2933-F556-7DB9-B771-8F7094E3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CB67A8-6032-F201-6E20-2A311FF3D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5EF6EA-36E3-58DA-EDAB-337B4C373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BD1675-1B00-63D6-089A-BB2F04D6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053DD-179F-527E-F970-36BC9BB5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C06050-C0A6-2C5B-5A5A-4F1C6536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38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631EB-A1C8-3B18-6C43-0E0F86ED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BEE7D4A-74D4-D761-3FAE-F149BB736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C8DF7B-38C7-C2AC-B2A6-1352D6A4C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0468CC-FF85-2C89-5540-48A6013A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BA3513-71B5-73C6-2C4C-5114C9A1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46803F-EA20-9BD8-4AB5-D5DF38F3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34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64AF8B-E0D4-2ABC-0ACE-9358BE2E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B3A686-2E26-F863-D258-A21F9DB60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31C3A2-4DAE-2176-A9A0-C0F92DD4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E04AB-FC43-4B9B-B0D4-3DFA3581E1DA}" type="datetimeFigureOut">
              <a:rPr lang="pt-BR" smtClean="0"/>
              <a:t>12/04/2023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CFC66C-4DB9-564E-6BFE-5F79F5ABF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E3CF41-1F5E-F38C-03F8-DD1B74710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56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chart" Target="../charts/chart5.xml"/><Relationship Id="rId7" Type="http://schemas.openxmlformats.org/officeDocument/2006/relationships/chart" Target="../charts/chart7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microsoft.com/office/2014/relationships/chartEx" Target="../charts/chartEx2.xml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chart" Target="../charts/chart10.xml"/><Relationship Id="rId7" Type="http://schemas.openxmlformats.org/officeDocument/2006/relationships/diagramData" Target="../diagrams/data2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microsoft.com/office/2007/relationships/diagramDrawing" Target="../diagrams/drawing2.xml"/><Relationship Id="rId5" Type="http://schemas.microsoft.com/office/2014/relationships/chartEx" Target="../charts/chartEx3.xml"/><Relationship Id="rId10" Type="http://schemas.openxmlformats.org/officeDocument/2006/relationships/diagramColors" Target="../diagrams/colors2.xml"/><Relationship Id="rId4" Type="http://schemas.openxmlformats.org/officeDocument/2006/relationships/chart" Target="../charts/chart1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4.pn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4/relationships/chartEx" Target="../charts/chartEx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jp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lendário&#10;&#10;Descrição gerada automaticamente">
            <a:extLst>
              <a:ext uri="{FF2B5EF4-FFF2-40B4-BE49-F238E27FC236}">
                <a16:creationId xmlns:a16="http://schemas.microsoft.com/office/drawing/2014/main" id="{B542CC0A-5733-D262-1E3D-8EDA7D7F4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34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948F665B-1D79-7223-966A-886EC562006A}"/>
              </a:ext>
            </a:extLst>
          </p:cNvPr>
          <p:cNvGrpSpPr/>
          <p:nvPr/>
        </p:nvGrpSpPr>
        <p:grpSpPr>
          <a:xfrm rot="2700000">
            <a:off x="11185777" y="-445025"/>
            <a:ext cx="993174" cy="1949424"/>
            <a:chOff x="5471981" y="2448306"/>
            <a:chExt cx="993174" cy="194942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8772FFB6-5FAD-C244-42FE-5F81369BE466}"/>
                </a:ext>
              </a:extLst>
            </p:cNvPr>
            <p:cNvSpPr/>
            <p:nvPr/>
          </p:nvSpPr>
          <p:spPr>
            <a:xfrm>
              <a:off x="6064935" y="2930334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7EFFC54-631E-4AA8-E6E6-BF48E50103EF}"/>
                </a:ext>
              </a:extLst>
            </p:cNvPr>
            <p:cNvSpPr/>
            <p:nvPr/>
          </p:nvSpPr>
          <p:spPr>
            <a:xfrm>
              <a:off x="6333470" y="2793275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01E5EBCB-4BC7-03DC-3EAE-F3C31D5D2A82}"/>
                </a:ext>
              </a:extLst>
            </p:cNvPr>
            <p:cNvSpPr/>
            <p:nvPr/>
          </p:nvSpPr>
          <p:spPr>
            <a:xfrm>
              <a:off x="5471981" y="3009105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69949B3-29B6-3975-67E9-4CFE8322CCC3}"/>
                </a:ext>
              </a:extLst>
            </p:cNvPr>
            <p:cNvSpPr/>
            <p:nvPr/>
          </p:nvSpPr>
          <p:spPr>
            <a:xfrm>
              <a:off x="5743212" y="3848997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2A2D2C2-3613-04E1-9F08-337F22737386}"/>
                </a:ext>
              </a:extLst>
            </p:cNvPr>
            <p:cNvSpPr/>
            <p:nvPr/>
          </p:nvSpPr>
          <p:spPr>
            <a:xfrm>
              <a:off x="6333471" y="4266046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D706B4A7-42EE-8728-AF01-B65A469635DF}"/>
                </a:ext>
              </a:extLst>
            </p:cNvPr>
            <p:cNvSpPr/>
            <p:nvPr/>
          </p:nvSpPr>
          <p:spPr>
            <a:xfrm>
              <a:off x="5743212" y="2448306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404ABD1-F888-86FD-B488-FFE35F01E7A9}"/>
              </a:ext>
            </a:extLst>
          </p:cNvPr>
          <p:cNvSpPr txBox="1"/>
          <p:nvPr/>
        </p:nvSpPr>
        <p:spPr>
          <a:xfrm>
            <a:off x="4166494" y="744744"/>
            <a:ext cx="62387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sed pulvinar ultricies, purus lectus </a:t>
            </a:r>
            <a:r>
              <a:rPr lang="pt-BR" dirty="0" err="1"/>
              <a:t>malesuada</a:t>
            </a:r>
            <a:r>
              <a:rPr lang="pt-BR" dirty="0"/>
              <a:t> libero.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044EF1F-4CEC-D0AC-C80D-81441042C0B4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>
            <a:off x="1820699" y="1173529"/>
            <a:ext cx="2083788" cy="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05C05C8E-3AD5-EE0B-6593-DE77A4D74FD5}"/>
              </a:ext>
            </a:extLst>
          </p:cNvPr>
          <p:cNvSpPr/>
          <p:nvPr/>
        </p:nvSpPr>
        <p:spPr>
          <a:xfrm>
            <a:off x="3904487" y="1110665"/>
            <a:ext cx="125729" cy="125729"/>
          </a:xfrm>
          <a:prstGeom prst="ellips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457619C-35A3-7A69-FFFD-6CB632D8C4B7}"/>
              </a:ext>
            </a:extLst>
          </p:cNvPr>
          <p:cNvSpPr/>
          <p:nvPr/>
        </p:nvSpPr>
        <p:spPr>
          <a:xfrm>
            <a:off x="989099" y="757729"/>
            <a:ext cx="831600" cy="831600"/>
          </a:xfrm>
          <a:prstGeom prst="roundRect">
            <a:avLst>
              <a:gd name="adj" fmla="val 11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66F1C9E-BF4A-E508-58F6-D3EF05656390}"/>
              </a:ext>
            </a:extLst>
          </p:cNvPr>
          <p:cNvSpPr txBox="1"/>
          <p:nvPr/>
        </p:nvSpPr>
        <p:spPr>
          <a:xfrm>
            <a:off x="704226" y="158932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2"/>
                </a:solidFill>
              </a:rPr>
              <a:t>TÍTULO AQUI</a:t>
            </a:r>
          </a:p>
        </p:txBody>
      </p:sp>
      <p:sp>
        <p:nvSpPr>
          <p:cNvPr id="1024" name="Retângulo 1023">
            <a:extLst>
              <a:ext uri="{FF2B5EF4-FFF2-40B4-BE49-F238E27FC236}">
                <a16:creationId xmlns:a16="http://schemas.microsoft.com/office/drawing/2014/main" id="{E3B2B0F6-6E5A-6BFC-855E-CA5C8F539390}"/>
              </a:ext>
            </a:extLst>
          </p:cNvPr>
          <p:cNvSpPr/>
          <p:nvPr/>
        </p:nvSpPr>
        <p:spPr>
          <a:xfrm>
            <a:off x="0" y="5331535"/>
            <a:ext cx="12192000" cy="1526465"/>
          </a:xfrm>
          <a:prstGeom prst="rect">
            <a:avLst/>
          </a:prstGeom>
          <a:blipFill>
            <a:blip r:embed="rId2"/>
            <a:srcRect/>
            <a:stretch>
              <a:fillRect t="-239996" b="-185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5" name="Retângulo 1024">
            <a:extLst>
              <a:ext uri="{FF2B5EF4-FFF2-40B4-BE49-F238E27FC236}">
                <a16:creationId xmlns:a16="http://schemas.microsoft.com/office/drawing/2014/main" id="{EF1A56E1-0F16-00CA-D0DB-9A78E7E31166}"/>
              </a:ext>
            </a:extLst>
          </p:cNvPr>
          <p:cNvSpPr/>
          <p:nvPr/>
        </p:nvSpPr>
        <p:spPr>
          <a:xfrm>
            <a:off x="0" y="6258541"/>
            <a:ext cx="12192000" cy="59945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9" name="Gráfico 1028" descr="Palmeira com preenchimento sólido">
            <a:extLst>
              <a:ext uri="{FF2B5EF4-FFF2-40B4-BE49-F238E27FC236}">
                <a16:creationId xmlns:a16="http://schemas.microsoft.com/office/drawing/2014/main" id="{CD74941B-1382-9108-8E9B-AC8557111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576" y="2637975"/>
            <a:ext cx="914400" cy="914400"/>
          </a:xfrm>
          <a:prstGeom prst="rect">
            <a:avLst/>
          </a:prstGeom>
        </p:spPr>
      </p:pic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AAFDCB69-D75C-DFC1-B758-0FC7461F6E25}"/>
              </a:ext>
            </a:extLst>
          </p:cNvPr>
          <p:cNvSpPr txBox="1"/>
          <p:nvPr/>
        </p:nvSpPr>
        <p:spPr>
          <a:xfrm>
            <a:off x="1990454" y="2633510"/>
            <a:ext cx="395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</a:t>
            </a:r>
          </a:p>
        </p:txBody>
      </p:sp>
      <p:pic>
        <p:nvPicPr>
          <p:cNvPr id="1039" name="Gráfico 1038" descr="Sementes brotando com preenchimento sólido">
            <a:extLst>
              <a:ext uri="{FF2B5EF4-FFF2-40B4-BE49-F238E27FC236}">
                <a16:creationId xmlns:a16="http://schemas.microsoft.com/office/drawing/2014/main" id="{7D44DBDC-AB69-0DE1-8497-44406B3AA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576" y="3896790"/>
            <a:ext cx="914400" cy="914400"/>
          </a:xfrm>
          <a:prstGeom prst="rect">
            <a:avLst/>
          </a:prstGeom>
        </p:spPr>
      </p:pic>
      <p:sp>
        <p:nvSpPr>
          <p:cNvPr id="1042" name="CaixaDeTexto 1041">
            <a:extLst>
              <a:ext uri="{FF2B5EF4-FFF2-40B4-BE49-F238E27FC236}">
                <a16:creationId xmlns:a16="http://schemas.microsoft.com/office/drawing/2014/main" id="{29643441-09F3-0C32-2944-186406FD65FB}"/>
              </a:ext>
            </a:extLst>
          </p:cNvPr>
          <p:cNvSpPr txBox="1"/>
          <p:nvPr/>
        </p:nvSpPr>
        <p:spPr>
          <a:xfrm>
            <a:off x="1990454" y="3892325"/>
            <a:ext cx="395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</a:t>
            </a:r>
          </a:p>
        </p:txBody>
      </p:sp>
      <p:pic>
        <p:nvPicPr>
          <p:cNvPr id="1045" name="Gráfico 1044" descr="Suculento com preenchimento sólido">
            <a:extLst>
              <a:ext uri="{FF2B5EF4-FFF2-40B4-BE49-F238E27FC236}">
                <a16:creationId xmlns:a16="http://schemas.microsoft.com/office/drawing/2014/main" id="{86F552BC-86E1-045C-95FB-4DF59D29A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2612" y="2637975"/>
            <a:ext cx="914400" cy="914400"/>
          </a:xfrm>
          <a:prstGeom prst="rect">
            <a:avLst/>
          </a:prstGeom>
        </p:spPr>
      </p:pic>
      <p:sp>
        <p:nvSpPr>
          <p:cNvPr id="1047" name="CaixaDeTexto 1046">
            <a:extLst>
              <a:ext uri="{FF2B5EF4-FFF2-40B4-BE49-F238E27FC236}">
                <a16:creationId xmlns:a16="http://schemas.microsoft.com/office/drawing/2014/main" id="{D3910234-5271-3FC7-5CBE-701C725B4E25}"/>
              </a:ext>
            </a:extLst>
          </p:cNvPr>
          <p:cNvSpPr txBox="1"/>
          <p:nvPr/>
        </p:nvSpPr>
        <p:spPr>
          <a:xfrm>
            <a:off x="7200490" y="2633510"/>
            <a:ext cx="395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</a:t>
            </a:r>
          </a:p>
        </p:txBody>
      </p:sp>
      <p:pic>
        <p:nvPicPr>
          <p:cNvPr id="1051" name="Gráfico 1050" descr="Árvore com raízes com preenchimento sólido">
            <a:extLst>
              <a:ext uri="{FF2B5EF4-FFF2-40B4-BE49-F238E27FC236}">
                <a16:creationId xmlns:a16="http://schemas.microsoft.com/office/drawing/2014/main" id="{78B2D588-2272-249A-D839-3AA1CB120E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42612" y="3896790"/>
            <a:ext cx="914400" cy="914400"/>
          </a:xfrm>
          <a:prstGeom prst="rect">
            <a:avLst/>
          </a:prstGeom>
        </p:spPr>
      </p:pic>
      <p:sp>
        <p:nvSpPr>
          <p:cNvPr id="1052" name="CaixaDeTexto 1051">
            <a:extLst>
              <a:ext uri="{FF2B5EF4-FFF2-40B4-BE49-F238E27FC236}">
                <a16:creationId xmlns:a16="http://schemas.microsoft.com/office/drawing/2014/main" id="{6F638A65-64C9-97DD-00F0-719465463D4E}"/>
              </a:ext>
            </a:extLst>
          </p:cNvPr>
          <p:cNvSpPr txBox="1"/>
          <p:nvPr/>
        </p:nvSpPr>
        <p:spPr>
          <a:xfrm>
            <a:off x="7200490" y="3892325"/>
            <a:ext cx="395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</a:t>
            </a:r>
          </a:p>
        </p:txBody>
      </p:sp>
    </p:spTree>
    <p:extLst>
      <p:ext uri="{BB962C8B-B14F-4D97-AF65-F5344CB8AC3E}">
        <p14:creationId xmlns:p14="http://schemas.microsoft.com/office/powerpoint/2010/main" val="25099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/>
      <p:bldP spid="1042" grpId="0"/>
      <p:bldP spid="1047" grpId="0"/>
      <p:bldP spid="10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948F665B-1D79-7223-966A-886EC562006A}"/>
              </a:ext>
            </a:extLst>
          </p:cNvPr>
          <p:cNvGrpSpPr/>
          <p:nvPr/>
        </p:nvGrpSpPr>
        <p:grpSpPr>
          <a:xfrm rot="2700000">
            <a:off x="11237180" y="-466537"/>
            <a:ext cx="953693" cy="1912817"/>
            <a:chOff x="5723036" y="2495096"/>
            <a:chExt cx="953693" cy="1912817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8772FFB6-5FAD-C244-42FE-5F81369BE466}"/>
                </a:ext>
              </a:extLst>
            </p:cNvPr>
            <p:cNvSpPr/>
            <p:nvPr/>
          </p:nvSpPr>
          <p:spPr>
            <a:xfrm>
              <a:off x="6000467" y="3082350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7EFFC54-631E-4AA8-E6E6-BF48E50103EF}"/>
                </a:ext>
              </a:extLst>
            </p:cNvPr>
            <p:cNvSpPr/>
            <p:nvPr/>
          </p:nvSpPr>
          <p:spPr>
            <a:xfrm>
              <a:off x="5723036" y="2757079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01E5EBCB-4BC7-03DC-3EAE-F3C31D5D2A82}"/>
                </a:ext>
              </a:extLst>
            </p:cNvPr>
            <p:cNvSpPr/>
            <p:nvPr/>
          </p:nvSpPr>
          <p:spPr>
            <a:xfrm>
              <a:off x="6259788" y="2625048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69949B3-29B6-3975-67E9-4CFE8322CCC3}"/>
                </a:ext>
              </a:extLst>
            </p:cNvPr>
            <p:cNvSpPr/>
            <p:nvPr/>
          </p:nvSpPr>
          <p:spPr>
            <a:xfrm>
              <a:off x="6545044" y="3895788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2A2D2C2-3613-04E1-9F08-337F22737386}"/>
                </a:ext>
              </a:extLst>
            </p:cNvPr>
            <p:cNvSpPr/>
            <p:nvPr/>
          </p:nvSpPr>
          <p:spPr>
            <a:xfrm>
              <a:off x="5723036" y="4229849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D706B4A7-42EE-8728-AF01-B65A469635DF}"/>
                </a:ext>
              </a:extLst>
            </p:cNvPr>
            <p:cNvSpPr/>
            <p:nvPr/>
          </p:nvSpPr>
          <p:spPr>
            <a:xfrm>
              <a:off x="6545045" y="2495096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404ABD1-F888-86FD-B488-FFE35F01E7A9}"/>
              </a:ext>
            </a:extLst>
          </p:cNvPr>
          <p:cNvSpPr txBox="1"/>
          <p:nvPr/>
        </p:nvSpPr>
        <p:spPr>
          <a:xfrm>
            <a:off x="4166494" y="744744"/>
            <a:ext cx="62387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sed pulvinar ultricies, purus lectus </a:t>
            </a:r>
            <a:r>
              <a:rPr lang="pt-BR" dirty="0" err="1"/>
              <a:t>malesuada</a:t>
            </a:r>
            <a:r>
              <a:rPr lang="pt-BR" dirty="0"/>
              <a:t> libero.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044EF1F-4CEC-D0AC-C80D-81441042C0B4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>
            <a:off x="1820699" y="1173529"/>
            <a:ext cx="2083788" cy="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05C05C8E-3AD5-EE0B-6593-DE77A4D74FD5}"/>
              </a:ext>
            </a:extLst>
          </p:cNvPr>
          <p:cNvSpPr/>
          <p:nvPr/>
        </p:nvSpPr>
        <p:spPr>
          <a:xfrm>
            <a:off x="3904487" y="1110665"/>
            <a:ext cx="125729" cy="125729"/>
          </a:xfrm>
          <a:prstGeom prst="ellips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457619C-35A3-7A69-FFFD-6CB632D8C4B7}"/>
              </a:ext>
            </a:extLst>
          </p:cNvPr>
          <p:cNvSpPr/>
          <p:nvPr/>
        </p:nvSpPr>
        <p:spPr>
          <a:xfrm>
            <a:off x="989099" y="757729"/>
            <a:ext cx="831600" cy="831600"/>
          </a:xfrm>
          <a:prstGeom prst="roundRect">
            <a:avLst>
              <a:gd name="adj" fmla="val 11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66F1C9E-BF4A-E508-58F6-D3EF05656390}"/>
              </a:ext>
            </a:extLst>
          </p:cNvPr>
          <p:cNvSpPr txBox="1"/>
          <p:nvPr/>
        </p:nvSpPr>
        <p:spPr>
          <a:xfrm>
            <a:off x="704226" y="158932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2"/>
                </a:solidFill>
              </a:rPr>
              <a:t>TÍTULO AQUI</a:t>
            </a:r>
          </a:p>
        </p:txBody>
      </p:sp>
      <p:sp>
        <p:nvSpPr>
          <p:cNvPr id="1024" name="Retângulo 1023">
            <a:extLst>
              <a:ext uri="{FF2B5EF4-FFF2-40B4-BE49-F238E27FC236}">
                <a16:creationId xmlns:a16="http://schemas.microsoft.com/office/drawing/2014/main" id="{E3B2B0F6-6E5A-6BFC-855E-CA5C8F539390}"/>
              </a:ext>
            </a:extLst>
          </p:cNvPr>
          <p:cNvSpPr/>
          <p:nvPr/>
        </p:nvSpPr>
        <p:spPr>
          <a:xfrm>
            <a:off x="0" y="5331535"/>
            <a:ext cx="12192000" cy="1526465"/>
          </a:xfrm>
          <a:prstGeom prst="rect">
            <a:avLst/>
          </a:prstGeom>
          <a:blipFill>
            <a:blip r:embed="rId2"/>
            <a:srcRect/>
            <a:stretch>
              <a:fillRect t="-154058" b="-2784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5" name="Retângulo 1024">
            <a:extLst>
              <a:ext uri="{FF2B5EF4-FFF2-40B4-BE49-F238E27FC236}">
                <a16:creationId xmlns:a16="http://schemas.microsoft.com/office/drawing/2014/main" id="{EF1A56E1-0F16-00CA-D0DB-9A78E7E31166}"/>
              </a:ext>
            </a:extLst>
          </p:cNvPr>
          <p:cNvSpPr/>
          <p:nvPr/>
        </p:nvSpPr>
        <p:spPr>
          <a:xfrm>
            <a:off x="0" y="6258541"/>
            <a:ext cx="12192000" cy="59945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98C265-C58A-A6BC-97C3-F9F8F8ED6A8A}"/>
              </a:ext>
            </a:extLst>
          </p:cNvPr>
          <p:cNvSpPr txBox="1"/>
          <p:nvPr/>
        </p:nvSpPr>
        <p:spPr>
          <a:xfrm>
            <a:off x="704226" y="2477562"/>
            <a:ext cx="395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1C8E59-DDDB-BFB2-431C-308EE3B9B610}"/>
              </a:ext>
            </a:extLst>
          </p:cNvPr>
          <p:cNvSpPr txBox="1"/>
          <p:nvPr/>
        </p:nvSpPr>
        <p:spPr>
          <a:xfrm>
            <a:off x="704226" y="3620012"/>
            <a:ext cx="3958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a typeface="+mj-ea"/>
                <a:cs typeface="+mj-cs"/>
              </a:rPr>
              <a:t>Lorem ipsum dolor sit amet, consectetuer adipiscing </a:t>
            </a:r>
            <a:r>
              <a:rPr lang="pt-BR" sz="2000" b="1" dirty="0" err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a typeface="+mj-ea"/>
                <a:cs typeface="+mj-cs"/>
              </a:rPr>
              <a:t>elit</a:t>
            </a:r>
            <a:r>
              <a:rPr lang="pt-BR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a typeface="+mj-ea"/>
                <a:cs typeface="+mj-cs"/>
              </a:rPr>
              <a:t>.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DBC0F773-EF85-81E2-3D29-A88FEA3ED2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2425258"/>
              </p:ext>
            </p:extLst>
          </p:nvPr>
        </p:nvGraphicFramePr>
        <p:xfrm>
          <a:off x="4745619" y="2037666"/>
          <a:ext cx="3379808" cy="3018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7874A10F-8390-3BAA-0419-1A1E3059E4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834674"/>
              </p:ext>
            </p:extLst>
          </p:nvPr>
        </p:nvGraphicFramePr>
        <p:xfrm>
          <a:off x="8125426" y="2037666"/>
          <a:ext cx="3362347" cy="3018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1036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Chart bld="category"/>
        </p:bldSub>
      </p:bldGraphic>
      <p:bldGraphic spid="1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948F665B-1D79-7223-966A-886EC562006A}"/>
              </a:ext>
            </a:extLst>
          </p:cNvPr>
          <p:cNvGrpSpPr/>
          <p:nvPr/>
        </p:nvGrpSpPr>
        <p:grpSpPr>
          <a:xfrm rot="2700000">
            <a:off x="11209422" y="-633108"/>
            <a:ext cx="995530" cy="2049727"/>
            <a:chOff x="5498585" y="2448306"/>
            <a:chExt cx="995530" cy="2049727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8772FFB6-5FAD-C244-42FE-5F81369BE466}"/>
                </a:ext>
              </a:extLst>
            </p:cNvPr>
            <p:cNvSpPr/>
            <p:nvPr/>
          </p:nvSpPr>
          <p:spPr>
            <a:xfrm>
              <a:off x="6043572" y="3111087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7EFFC54-631E-4AA8-E6E6-BF48E50103EF}"/>
                </a:ext>
              </a:extLst>
            </p:cNvPr>
            <p:cNvSpPr/>
            <p:nvPr/>
          </p:nvSpPr>
          <p:spPr>
            <a:xfrm>
              <a:off x="6362431" y="2893578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01E5EBCB-4BC7-03DC-3EAE-F3C31D5D2A82}"/>
                </a:ext>
              </a:extLst>
            </p:cNvPr>
            <p:cNvSpPr/>
            <p:nvPr/>
          </p:nvSpPr>
          <p:spPr>
            <a:xfrm>
              <a:off x="5498585" y="3086886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69949B3-29B6-3975-67E9-4CFE8322CCC3}"/>
                </a:ext>
              </a:extLst>
            </p:cNvPr>
            <p:cNvSpPr/>
            <p:nvPr/>
          </p:nvSpPr>
          <p:spPr>
            <a:xfrm>
              <a:off x="5743212" y="3848997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2A2D2C2-3613-04E1-9F08-337F22737386}"/>
                </a:ext>
              </a:extLst>
            </p:cNvPr>
            <p:cNvSpPr/>
            <p:nvPr/>
          </p:nvSpPr>
          <p:spPr>
            <a:xfrm>
              <a:off x="6362431" y="4366349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D706B4A7-42EE-8728-AF01-B65A469635DF}"/>
                </a:ext>
              </a:extLst>
            </p:cNvPr>
            <p:cNvSpPr/>
            <p:nvPr/>
          </p:nvSpPr>
          <p:spPr>
            <a:xfrm>
              <a:off x="5743212" y="2448306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404ABD1-F888-86FD-B488-FFE35F01E7A9}"/>
              </a:ext>
            </a:extLst>
          </p:cNvPr>
          <p:cNvSpPr txBox="1"/>
          <p:nvPr/>
        </p:nvSpPr>
        <p:spPr>
          <a:xfrm>
            <a:off x="4166494" y="744744"/>
            <a:ext cx="62387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sed pulvinar ultricies, purus lectus </a:t>
            </a:r>
            <a:r>
              <a:rPr lang="pt-BR" dirty="0" err="1"/>
              <a:t>malesuada</a:t>
            </a:r>
            <a:r>
              <a:rPr lang="pt-BR" dirty="0"/>
              <a:t> libero.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044EF1F-4CEC-D0AC-C80D-81441042C0B4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>
            <a:off x="1820699" y="1173529"/>
            <a:ext cx="2083788" cy="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05C05C8E-3AD5-EE0B-6593-DE77A4D74FD5}"/>
              </a:ext>
            </a:extLst>
          </p:cNvPr>
          <p:cNvSpPr/>
          <p:nvPr/>
        </p:nvSpPr>
        <p:spPr>
          <a:xfrm>
            <a:off x="3904487" y="1110665"/>
            <a:ext cx="125729" cy="125729"/>
          </a:xfrm>
          <a:prstGeom prst="ellips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457619C-35A3-7A69-FFFD-6CB632D8C4B7}"/>
              </a:ext>
            </a:extLst>
          </p:cNvPr>
          <p:cNvSpPr/>
          <p:nvPr/>
        </p:nvSpPr>
        <p:spPr>
          <a:xfrm>
            <a:off x="989099" y="757729"/>
            <a:ext cx="831600" cy="831600"/>
          </a:xfrm>
          <a:prstGeom prst="roundRect">
            <a:avLst>
              <a:gd name="adj" fmla="val 11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66F1C9E-BF4A-E508-58F6-D3EF05656390}"/>
              </a:ext>
            </a:extLst>
          </p:cNvPr>
          <p:cNvSpPr txBox="1"/>
          <p:nvPr/>
        </p:nvSpPr>
        <p:spPr>
          <a:xfrm>
            <a:off x="704226" y="158932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2"/>
                </a:solidFill>
              </a:rPr>
              <a:t>TÍTULO AQUI</a:t>
            </a:r>
          </a:p>
        </p:txBody>
      </p:sp>
      <p:sp>
        <p:nvSpPr>
          <p:cNvPr id="1024" name="Retângulo 1023">
            <a:extLst>
              <a:ext uri="{FF2B5EF4-FFF2-40B4-BE49-F238E27FC236}">
                <a16:creationId xmlns:a16="http://schemas.microsoft.com/office/drawing/2014/main" id="{E3B2B0F6-6E5A-6BFC-855E-CA5C8F539390}"/>
              </a:ext>
            </a:extLst>
          </p:cNvPr>
          <p:cNvSpPr/>
          <p:nvPr/>
        </p:nvSpPr>
        <p:spPr>
          <a:xfrm>
            <a:off x="0" y="5331535"/>
            <a:ext cx="12192000" cy="1526465"/>
          </a:xfrm>
          <a:prstGeom prst="rect">
            <a:avLst/>
          </a:prstGeom>
          <a:blipFill>
            <a:blip r:embed="rId2"/>
            <a:srcRect/>
            <a:stretch>
              <a:fillRect t="-224992" b="-2078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5" name="Retângulo 1024">
            <a:extLst>
              <a:ext uri="{FF2B5EF4-FFF2-40B4-BE49-F238E27FC236}">
                <a16:creationId xmlns:a16="http://schemas.microsoft.com/office/drawing/2014/main" id="{EF1A56E1-0F16-00CA-D0DB-9A78E7E31166}"/>
              </a:ext>
            </a:extLst>
          </p:cNvPr>
          <p:cNvSpPr/>
          <p:nvPr/>
        </p:nvSpPr>
        <p:spPr>
          <a:xfrm>
            <a:off x="0" y="6258541"/>
            <a:ext cx="12192000" cy="59945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DE55DE5-FF1B-5D4A-F4B8-784992243081}"/>
              </a:ext>
            </a:extLst>
          </p:cNvPr>
          <p:cNvSpPr/>
          <p:nvPr/>
        </p:nvSpPr>
        <p:spPr>
          <a:xfrm>
            <a:off x="2714552" y="2112600"/>
            <a:ext cx="6713534" cy="30776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81DAEF2-8445-B6C6-7383-30EC37C03BA6}"/>
              </a:ext>
            </a:extLst>
          </p:cNvPr>
          <p:cNvSpPr/>
          <p:nvPr/>
        </p:nvSpPr>
        <p:spPr>
          <a:xfrm>
            <a:off x="2792889" y="2178122"/>
            <a:ext cx="188176" cy="1881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B2EA5FC-EE8B-FACA-F545-7F9EB5BB8259}"/>
              </a:ext>
            </a:extLst>
          </p:cNvPr>
          <p:cNvSpPr/>
          <p:nvPr/>
        </p:nvSpPr>
        <p:spPr>
          <a:xfrm>
            <a:off x="4389686" y="2178122"/>
            <a:ext cx="188176" cy="1881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3DE33D5-4DE3-7B98-749F-E859670C7ADB}"/>
              </a:ext>
            </a:extLst>
          </p:cNvPr>
          <p:cNvSpPr/>
          <p:nvPr/>
        </p:nvSpPr>
        <p:spPr>
          <a:xfrm>
            <a:off x="5986483" y="2178122"/>
            <a:ext cx="188176" cy="1881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9D37A2-4801-B616-E028-DB5B5C919A23}"/>
              </a:ext>
            </a:extLst>
          </p:cNvPr>
          <p:cNvSpPr/>
          <p:nvPr/>
        </p:nvSpPr>
        <p:spPr>
          <a:xfrm>
            <a:off x="7583280" y="2178122"/>
            <a:ext cx="188176" cy="18817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AD5557E-17AF-D348-7BD5-28D7F01F0A9C}"/>
              </a:ext>
            </a:extLst>
          </p:cNvPr>
          <p:cNvSpPr/>
          <p:nvPr/>
        </p:nvSpPr>
        <p:spPr>
          <a:xfrm>
            <a:off x="9180078" y="2178122"/>
            <a:ext cx="188176" cy="1881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EFDE810-F269-78E2-1021-D8DAD924BFB9}"/>
              </a:ext>
            </a:extLst>
          </p:cNvPr>
          <p:cNvGrpSpPr/>
          <p:nvPr/>
        </p:nvGrpSpPr>
        <p:grpSpPr>
          <a:xfrm>
            <a:off x="1869459" y="2366298"/>
            <a:ext cx="2035026" cy="1962406"/>
            <a:chOff x="1869459" y="2366298"/>
            <a:chExt cx="2035026" cy="1962406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D615B88C-BA23-ED1A-AFD6-E2B2995FF785}"/>
                </a:ext>
              </a:extLst>
            </p:cNvPr>
            <p:cNvSpPr/>
            <p:nvPr/>
          </p:nvSpPr>
          <p:spPr>
            <a:xfrm>
              <a:off x="2501982" y="2812014"/>
              <a:ext cx="769990" cy="76999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0A5E5C9-4CF8-3348-6DC8-D2B53A271535}"/>
                </a:ext>
              </a:extLst>
            </p:cNvPr>
            <p:cNvCxnSpPr>
              <a:cxnSpLocks/>
              <a:stCxn id="23" idx="0"/>
              <a:endCxn id="14" idx="4"/>
            </p:cNvCxnSpPr>
            <p:nvPr/>
          </p:nvCxnSpPr>
          <p:spPr>
            <a:xfrm flipV="1">
              <a:off x="2886977" y="2366298"/>
              <a:ext cx="0" cy="445716"/>
            </a:xfrm>
            <a:prstGeom prst="straightConnector1">
              <a:avLst/>
            </a:prstGeom>
            <a:noFill/>
            <a:ln w="19050">
              <a:solidFill>
                <a:schemeClr val="accent2">
                  <a:lumMod val="40000"/>
                  <a:lumOff val="60000"/>
                </a:schemeClr>
              </a:solidFill>
              <a:headEnd type="none"/>
              <a:tailEnd type="arrow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1050" name="CaixaDeTexto 1049">
              <a:extLst>
                <a:ext uri="{FF2B5EF4-FFF2-40B4-BE49-F238E27FC236}">
                  <a16:creationId xmlns:a16="http://schemas.microsoft.com/office/drawing/2014/main" id="{D402AE40-B3C1-1DEF-562D-389E0A8ABC77}"/>
                </a:ext>
              </a:extLst>
            </p:cNvPr>
            <p:cNvSpPr txBox="1"/>
            <p:nvPr/>
          </p:nvSpPr>
          <p:spPr>
            <a:xfrm>
              <a:off x="1869459" y="3590040"/>
              <a:ext cx="20350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ea typeface="+mj-ea"/>
                  <a:cs typeface="+mj-cs"/>
                </a:rPr>
                <a:t>Título Aqui</a:t>
              </a:r>
            </a:p>
            <a:p>
              <a:pPr algn="ctr"/>
              <a:r>
                <a:rPr lang="pt-BR" sz="1400" dirty="0" err="1"/>
                <a:t>Lorem</a:t>
              </a:r>
              <a:r>
                <a:rPr lang="pt-BR" sz="1400" dirty="0"/>
                <a:t> ipsum dolor sit amet,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pic>
          <p:nvPicPr>
            <p:cNvPr id="1058" name="Gráfico 1057" descr="Táxi com preenchimento sólido">
              <a:extLst>
                <a:ext uri="{FF2B5EF4-FFF2-40B4-BE49-F238E27FC236}">
                  <a16:creationId xmlns:a16="http://schemas.microsoft.com/office/drawing/2014/main" id="{A2DD8B73-FD18-927C-DF8D-E440D2024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660788" y="2970825"/>
              <a:ext cx="452368" cy="452368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BB2E982-ACF7-90D0-EB44-46325B2F3062}"/>
              </a:ext>
            </a:extLst>
          </p:cNvPr>
          <p:cNvGrpSpPr/>
          <p:nvPr/>
        </p:nvGrpSpPr>
        <p:grpSpPr>
          <a:xfrm>
            <a:off x="3452383" y="2366298"/>
            <a:ext cx="2035026" cy="2792156"/>
            <a:chOff x="3452383" y="2366298"/>
            <a:chExt cx="2035026" cy="2792156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A4B1A8CA-8F1F-FB25-5363-808A37CF1AD0}"/>
                </a:ext>
              </a:extLst>
            </p:cNvPr>
            <p:cNvSpPr/>
            <p:nvPr/>
          </p:nvSpPr>
          <p:spPr>
            <a:xfrm>
              <a:off x="4098779" y="3652904"/>
              <a:ext cx="769990" cy="76999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27" name="Conector de Seta Reta 1026">
              <a:extLst>
                <a:ext uri="{FF2B5EF4-FFF2-40B4-BE49-F238E27FC236}">
                  <a16:creationId xmlns:a16="http://schemas.microsoft.com/office/drawing/2014/main" id="{40737005-8ECA-87B2-AD62-3A0D5D41BD83}"/>
                </a:ext>
              </a:extLst>
            </p:cNvPr>
            <p:cNvCxnSpPr>
              <a:cxnSpLocks/>
              <a:stCxn id="24" idx="0"/>
              <a:endCxn id="15" idx="4"/>
            </p:cNvCxnSpPr>
            <p:nvPr/>
          </p:nvCxnSpPr>
          <p:spPr>
            <a:xfrm flipV="1">
              <a:off x="4483774" y="2366298"/>
              <a:ext cx="0" cy="1286606"/>
            </a:xfrm>
            <a:prstGeom prst="straightConnector1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arrow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1054" name="CaixaDeTexto 1053">
              <a:extLst>
                <a:ext uri="{FF2B5EF4-FFF2-40B4-BE49-F238E27FC236}">
                  <a16:creationId xmlns:a16="http://schemas.microsoft.com/office/drawing/2014/main" id="{8B61A59A-207D-1438-D547-8E62BD66125D}"/>
                </a:ext>
              </a:extLst>
            </p:cNvPr>
            <p:cNvSpPr txBox="1"/>
            <p:nvPr/>
          </p:nvSpPr>
          <p:spPr>
            <a:xfrm>
              <a:off x="3452383" y="4419790"/>
              <a:ext cx="20350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ea typeface="+mj-ea"/>
                  <a:cs typeface="+mj-cs"/>
                </a:rPr>
                <a:t>Título Aqui</a:t>
              </a:r>
            </a:p>
            <a:p>
              <a:pPr algn="ctr"/>
              <a:r>
                <a:rPr lang="pt-BR" sz="1400" dirty="0" err="1"/>
                <a:t>Lorem</a:t>
              </a:r>
              <a:r>
                <a:rPr lang="pt-BR" sz="1400" dirty="0"/>
                <a:t> ipsum dolor sit amet,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pic>
          <p:nvPicPr>
            <p:cNvPr id="1060" name="Gráfico 1059" descr="Carro elétrico com preenchimento sólido">
              <a:extLst>
                <a:ext uri="{FF2B5EF4-FFF2-40B4-BE49-F238E27FC236}">
                  <a16:creationId xmlns:a16="http://schemas.microsoft.com/office/drawing/2014/main" id="{60947A05-F261-3ACE-D479-589CEBFB6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70590" y="3808090"/>
              <a:ext cx="452368" cy="452368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4AD2DE6-C4B0-7F3C-AB08-EC1D19814C3C}"/>
              </a:ext>
            </a:extLst>
          </p:cNvPr>
          <p:cNvGrpSpPr/>
          <p:nvPr/>
        </p:nvGrpSpPr>
        <p:grpSpPr>
          <a:xfrm>
            <a:off x="5053806" y="2366298"/>
            <a:ext cx="2035026" cy="1962406"/>
            <a:chOff x="5053806" y="2366298"/>
            <a:chExt cx="2035026" cy="1962406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93F86917-2C94-DE6E-53D9-BFC448B857AE}"/>
                </a:ext>
              </a:extLst>
            </p:cNvPr>
            <p:cNvSpPr/>
            <p:nvPr/>
          </p:nvSpPr>
          <p:spPr>
            <a:xfrm>
              <a:off x="5695576" y="2812014"/>
              <a:ext cx="769990" cy="7699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cxnSp>
          <p:nvCxnSpPr>
            <p:cNvPr id="1030" name="Conector de Seta Reta 1029">
              <a:extLst>
                <a:ext uri="{FF2B5EF4-FFF2-40B4-BE49-F238E27FC236}">
                  <a16:creationId xmlns:a16="http://schemas.microsoft.com/office/drawing/2014/main" id="{AD39C0A1-B697-EAE1-EEB8-C52D8B5F969C}"/>
                </a:ext>
              </a:extLst>
            </p:cNvPr>
            <p:cNvCxnSpPr>
              <a:cxnSpLocks/>
              <a:stCxn id="27" idx="0"/>
              <a:endCxn id="16" idx="4"/>
            </p:cNvCxnSpPr>
            <p:nvPr/>
          </p:nvCxnSpPr>
          <p:spPr>
            <a:xfrm flipV="1">
              <a:off x="6080571" y="2366298"/>
              <a:ext cx="0" cy="445716"/>
            </a:xfrm>
            <a:prstGeom prst="straightConnector1">
              <a:avLst/>
            </a:prstGeom>
            <a:noFill/>
            <a:ln w="19050">
              <a:headEnd type="none"/>
              <a:tailEnd type="arrow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1051" name="CaixaDeTexto 1050">
              <a:extLst>
                <a:ext uri="{FF2B5EF4-FFF2-40B4-BE49-F238E27FC236}">
                  <a16:creationId xmlns:a16="http://schemas.microsoft.com/office/drawing/2014/main" id="{44714D46-BF05-07BC-3547-E99ADD36D4AF}"/>
                </a:ext>
              </a:extLst>
            </p:cNvPr>
            <p:cNvSpPr txBox="1"/>
            <p:nvPr/>
          </p:nvSpPr>
          <p:spPr>
            <a:xfrm>
              <a:off x="5053806" y="3590040"/>
              <a:ext cx="20350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ea typeface="+mj-ea"/>
                  <a:cs typeface="+mj-cs"/>
                </a:rPr>
                <a:t>Título Aqui</a:t>
              </a:r>
            </a:p>
            <a:p>
              <a:pPr algn="ctr"/>
              <a:r>
                <a:rPr lang="pt-BR" sz="1400" dirty="0" err="1"/>
                <a:t>Lorem</a:t>
              </a:r>
              <a:r>
                <a:rPr lang="pt-BR" sz="1400" dirty="0"/>
                <a:t> ipsum dolor sit amet,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pic>
          <p:nvPicPr>
            <p:cNvPr id="1062" name="Gráfico 1061" descr="Mecânico de Automóveis com preenchimento sólido">
              <a:extLst>
                <a:ext uri="{FF2B5EF4-FFF2-40B4-BE49-F238E27FC236}">
                  <a16:creationId xmlns:a16="http://schemas.microsoft.com/office/drawing/2014/main" id="{21B420E6-78A1-975A-D853-C2B0D5AB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6421" y="2970825"/>
              <a:ext cx="452368" cy="452368"/>
            </a:xfrm>
            <a:prstGeom prst="rect">
              <a:avLst/>
            </a:prstGeom>
          </p:spPr>
        </p:pic>
      </p:grpSp>
      <p:grpSp>
        <p:nvGrpSpPr>
          <p:cNvPr id="1026" name="Agrupar 1025">
            <a:extLst>
              <a:ext uri="{FF2B5EF4-FFF2-40B4-BE49-F238E27FC236}">
                <a16:creationId xmlns:a16="http://schemas.microsoft.com/office/drawing/2014/main" id="{0CBAA4D2-A5D2-3F98-FE9E-064B277DCABE}"/>
              </a:ext>
            </a:extLst>
          </p:cNvPr>
          <p:cNvGrpSpPr/>
          <p:nvPr/>
        </p:nvGrpSpPr>
        <p:grpSpPr>
          <a:xfrm>
            <a:off x="6659855" y="2366298"/>
            <a:ext cx="2035026" cy="2792156"/>
            <a:chOff x="6659855" y="2366298"/>
            <a:chExt cx="2035026" cy="2792156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80BAA98-DE89-7AB7-D2CE-4A1219B72D1A}"/>
                </a:ext>
              </a:extLst>
            </p:cNvPr>
            <p:cNvSpPr/>
            <p:nvPr/>
          </p:nvSpPr>
          <p:spPr>
            <a:xfrm>
              <a:off x="7292373" y="3652904"/>
              <a:ext cx="769990" cy="76999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2" name="Conector de Seta Reta 1031">
              <a:extLst>
                <a:ext uri="{FF2B5EF4-FFF2-40B4-BE49-F238E27FC236}">
                  <a16:creationId xmlns:a16="http://schemas.microsoft.com/office/drawing/2014/main" id="{2FB74AAA-CD7C-E0DB-8D95-B527104E59BD}"/>
                </a:ext>
              </a:extLst>
            </p:cNvPr>
            <p:cNvCxnSpPr>
              <a:cxnSpLocks/>
              <a:stCxn id="29" idx="0"/>
              <a:endCxn id="19" idx="4"/>
            </p:cNvCxnSpPr>
            <p:nvPr/>
          </p:nvCxnSpPr>
          <p:spPr>
            <a:xfrm flipV="1">
              <a:off x="7677368" y="2366298"/>
              <a:ext cx="0" cy="1286606"/>
            </a:xfrm>
            <a:prstGeom prst="straightConnector1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  <a:headEnd type="none"/>
              <a:tailEnd type="arrow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1053" name="CaixaDeTexto 1052">
              <a:extLst>
                <a:ext uri="{FF2B5EF4-FFF2-40B4-BE49-F238E27FC236}">
                  <a16:creationId xmlns:a16="http://schemas.microsoft.com/office/drawing/2014/main" id="{5294C692-44F7-2DDD-442A-66D46661CF31}"/>
                </a:ext>
              </a:extLst>
            </p:cNvPr>
            <p:cNvSpPr txBox="1"/>
            <p:nvPr/>
          </p:nvSpPr>
          <p:spPr>
            <a:xfrm>
              <a:off x="6659855" y="4419790"/>
              <a:ext cx="20350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ea typeface="+mj-ea"/>
                  <a:cs typeface="+mj-cs"/>
                </a:rPr>
                <a:t>Título Aqui</a:t>
              </a:r>
            </a:p>
            <a:p>
              <a:pPr algn="ctr"/>
              <a:r>
                <a:rPr lang="pt-BR" sz="1400" dirty="0" err="1"/>
                <a:t>Lorem</a:t>
              </a:r>
              <a:r>
                <a:rPr lang="pt-BR" sz="1400" dirty="0"/>
                <a:t> ipsum dolor sit amet,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pic>
          <p:nvPicPr>
            <p:cNvPr id="1064" name="Gráfico 1063" descr="Mecânico de Automóveis com preenchimento sólido">
              <a:extLst>
                <a:ext uri="{FF2B5EF4-FFF2-40B4-BE49-F238E27FC236}">
                  <a16:creationId xmlns:a16="http://schemas.microsoft.com/office/drawing/2014/main" id="{E1FEF3F3-31A9-6C28-D44D-8D4708027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51183" y="3808090"/>
              <a:ext cx="452368" cy="452368"/>
            </a:xfrm>
            <a:prstGeom prst="rect">
              <a:avLst/>
            </a:prstGeom>
          </p:spPr>
        </p:pic>
      </p:grpSp>
      <p:grpSp>
        <p:nvGrpSpPr>
          <p:cNvPr id="1028" name="Agrupar 1027">
            <a:extLst>
              <a:ext uri="{FF2B5EF4-FFF2-40B4-BE49-F238E27FC236}">
                <a16:creationId xmlns:a16="http://schemas.microsoft.com/office/drawing/2014/main" id="{A23AA3FF-AEF9-5BB4-DCF8-C77A2C2177B3}"/>
              </a:ext>
            </a:extLst>
          </p:cNvPr>
          <p:cNvGrpSpPr/>
          <p:nvPr/>
        </p:nvGrpSpPr>
        <p:grpSpPr>
          <a:xfrm>
            <a:off x="8256653" y="2366298"/>
            <a:ext cx="2035026" cy="1962406"/>
            <a:chOff x="8256653" y="2366298"/>
            <a:chExt cx="2035026" cy="1962406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18962049-1114-D1A9-9276-4827B16F4A9C}"/>
                </a:ext>
              </a:extLst>
            </p:cNvPr>
            <p:cNvSpPr/>
            <p:nvPr/>
          </p:nvSpPr>
          <p:spPr>
            <a:xfrm>
              <a:off x="8889171" y="2812014"/>
              <a:ext cx="769990" cy="76999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cxnSp>
          <p:nvCxnSpPr>
            <p:cNvPr id="1034" name="Conector de Seta Reta 1033">
              <a:extLst>
                <a:ext uri="{FF2B5EF4-FFF2-40B4-BE49-F238E27FC236}">
                  <a16:creationId xmlns:a16="http://schemas.microsoft.com/office/drawing/2014/main" id="{0CE2CBE1-C4BD-67FE-6201-ECD618D6BE9D}"/>
                </a:ext>
              </a:extLst>
            </p:cNvPr>
            <p:cNvCxnSpPr>
              <a:cxnSpLocks/>
              <a:stCxn id="26" idx="0"/>
              <a:endCxn id="22" idx="4"/>
            </p:cNvCxnSpPr>
            <p:nvPr/>
          </p:nvCxnSpPr>
          <p:spPr>
            <a:xfrm flipV="1">
              <a:off x="9274166" y="2366298"/>
              <a:ext cx="0" cy="445716"/>
            </a:xfrm>
            <a:prstGeom prst="straightConnector1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headEnd type="none"/>
              <a:tailEnd type="arrow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1052" name="CaixaDeTexto 1051">
              <a:extLst>
                <a:ext uri="{FF2B5EF4-FFF2-40B4-BE49-F238E27FC236}">
                  <a16:creationId xmlns:a16="http://schemas.microsoft.com/office/drawing/2014/main" id="{F82B0244-1F3D-FFAF-8F70-CB0CCF5D0212}"/>
                </a:ext>
              </a:extLst>
            </p:cNvPr>
            <p:cNvSpPr txBox="1"/>
            <p:nvPr/>
          </p:nvSpPr>
          <p:spPr>
            <a:xfrm>
              <a:off x="8256653" y="3590040"/>
              <a:ext cx="20350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ea typeface="+mj-ea"/>
                  <a:cs typeface="+mj-cs"/>
                </a:rPr>
                <a:t>Título Aqui</a:t>
              </a:r>
            </a:p>
            <a:p>
              <a:pPr algn="ctr"/>
              <a:r>
                <a:rPr lang="pt-BR" sz="1400" dirty="0" err="1"/>
                <a:t>Lorem</a:t>
              </a:r>
              <a:r>
                <a:rPr lang="pt-BR" sz="1400" dirty="0"/>
                <a:t> ipsum dolor sit amet,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pic>
          <p:nvPicPr>
            <p:cNvPr id="1066" name="Gráfico 1065" descr="Lava-jato com preenchimento sólido">
              <a:extLst>
                <a:ext uri="{FF2B5EF4-FFF2-40B4-BE49-F238E27FC236}">
                  <a16:creationId xmlns:a16="http://schemas.microsoft.com/office/drawing/2014/main" id="{09F5EC57-DF33-E98F-197B-564DA2E9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47980" y="2970825"/>
              <a:ext cx="452368" cy="452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26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03DF9750-8B48-253D-17F7-D48E64775BE8}"/>
              </a:ext>
            </a:extLst>
          </p:cNvPr>
          <p:cNvSpPr/>
          <p:nvPr/>
        </p:nvSpPr>
        <p:spPr>
          <a:xfrm>
            <a:off x="0" y="0"/>
            <a:ext cx="12192000" cy="420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BDED2762-DC28-5943-00BC-A14BA4347944}"/>
              </a:ext>
            </a:extLst>
          </p:cNvPr>
          <p:cNvGrpSpPr/>
          <p:nvPr/>
        </p:nvGrpSpPr>
        <p:grpSpPr>
          <a:xfrm>
            <a:off x="3270317" y="652252"/>
            <a:ext cx="1362808" cy="812719"/>
            <a:chOff x="3259992" y="1766651"/>
            <a:chExt cx="1362808" cy="81271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C717949-295F-4119-DD06-0524A5D6AC76}"/>
                </a:ext>
              </a:extLst>
            </p:cNvPr>
            <p:cNvSpPr/>
            <p:nvPr/>
          </p:nvSpPr>
          <p:spPr>
            <a:xfrm>
              <a:off x="3259992" y="1766651"/>
              <a:ext cx="1362808" cy="812719"/>
            </a:xfrm>
            <a:prstGeom prst="roundRect">
              <a:avLst>
                <a:gd name="adj" fmla="val 660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24F9534-2E14-C335-862C-8EF4A354E202}"/>
                </a:ext>
              </a:extLst>
            </p:cNvPr>
            <p:cNvSpPr txBox="1"/>
            <p:nvPr/>
          </p:nvSpPr>
          <p:spPr>
            <a:xfrm>
              <a:off x="3471556" y="1832189"/>
              <a:ext cx="939681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/>
                <a:t>0,02</a:t>
              </a:r>
              <a:r>
                <a:rPr lang="pt-BR" sz="1200" b="1" dirty="0"/>
                <a:t>%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A59FA56-4A00-A817-9DF1-688C8CE8D189}"/>
                </a:ext>
              </a:extLst>
            </p:cNvPr>
            <p:cNvSpPr txBox="1"/>
            <p:nvPr/>
          </p:nvSpPr>
          <p:spPr>
            <a:xfrm>
              <a:off x="3422667" y="2192705"/>
              <a:ext cx="1037463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Texto aqui</a:t>
              </a:r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8D1BFEB-5524-33C7-8462-0EAE4795A2F8}"/>
              </a:ext>
            </a:extLst>
          </p:cNvPr>
          <p:cNvGrpSpPr/>
          <p:nvPr/>
        </p:nvGrpSpPr>
        <p:grpSpPr>
          <a:xfrm>
            <a:off x="1839392" y="652252"/>
            <a:ext cx="1362808" cy="812719"/>
            <a:chOff x="1734514" y="1766651"/>
            <a:chExt cx="1362808" cy="812719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07A1DF5-3F7C-743E-476C-31F91B25C9A8}"/>
                </a:ext>
              </a:extLst>
            </p:cNvPr>
            <p:cNvSpPr/>
            <p:nvPr/>
          </p:nvSpPr>
          <p:spPr>
            <a:xfrm>
              <a:off x="1734514" y="1766651"/>
              <a:ext cx="1362808" cy="812719"/>
            </a:xfrm>
            <a:prstGeom prst="roundRect">
              <a:avLst>
                <a:gd name="adj" fmla="val 660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6B39D3A-F4F1-6026-3E2C-5C59E0D1B660}"/>
                </a:ext>
              </a:extLst>
            </p:cNvPr>
            <p:cNvSpPr txBox="1"/>
            <p:nvPr/>
          </p:nvSpPr>
          <p:spPr>
            <a:xfrm>
              <a:off x="1937262" y="1832189"/>
              <a:ext cx="957313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/>
                <a:t>6.050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14A77C6-923D-7B03-4C31-A64780E149A7}"/>
                </a:ext>
              </a:extLst>
            </p:cNvPr>
            <p:cNvSpPr txBox="1"/>
            <p:nvPr/>
          </p:nvSpPr>
          <p:spPr>
            <a:xfrm>
              <a:off x="1897189" y="2192705"/>
              <a:ext cx="1037463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Texto aqui</a:t>
              </a:r>
            </a:p>
          </p:txBody>
        </p:sp>
      </p:grpSp>
      <p:grpSp>
        <p:nvGrpSpPr>
          <p:cNvPr id="1034" name="Agrupar 1033">
            <a:extLst>
              <a:ext uri="{FF2B5EF4-FFF2-40B4-BE49-F238E27FC236}">
                <a16:creationId xmlns:a16="http://schemas.microsoft.com/office/drawing/2014/main" id="{DF418707-960F-2F9F-8F48-E24E381ECE12}"/>
              </a:ext>
            </a:extLst>
          </p:cNvPr>
          <p:cNvGrpSpPr/>
          <p:nvPr/>
        </p:nvGrpSpPr>
        <p:grpSpPr>
          <a:xfrm>
            <a:off x="408467" y="652252"/>
            <a:ext cx="1362808" cy="812719"/>
            <a:chOff x="306486" y="1766651"/>
            <a:chExt cx="1362808" cy="812719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477964CE-47FD-8203-AC3F-662B96ECBA52}"/>
                </a:ext>
              </a:extLst>
            </p:cNvPr>
            <p:cNvSpPr/>
            <p:nvPr/>
          </p:nvSpPr>
          <p:spPr>
            <a:xfrm>
              <a:off x="306486" y="1766651"/>
              <a:ext cx="1362808" cy="812719"/>
            </a:xfrm>
            <a:prstGeom prst="roundRect">
              <a:avLst>
                <a:gd name="adj" fmla="val 66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5E78B9F-88AC-8730-54D0-33F704ED3948}"/>
                </a:ext>
              </a:extLst>
            </p:cNvPr>
            <p:cNvSpPr txBox="1"/>
            <p:nvPr/>
          </p:nvSpPr>
          <p:spPr>
            <a:xfrm>
              <a:off x="616634" y="1832189"/>
              <a:ext cx="742512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/>
                <a:t>400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F0AF818-F432-20C6-9845-D02CA830133B}"/>
                </a:ext>
              </a:extLst>
            </p:cNvPr>
            <p:cNvSpPr txBox="1"/>
            <p:nvPr/>
          </p:nvSpPr>
          <p:spPr>
            <a:xfrm>
              <a:off x="469161" y="2192705"/>
              <a:ext cx="1037463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Texto aqui</a:t>
              </a:r>
            </a:p>
          </p:txBody>
        </p:sp>
      </p:grp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8C813FDA-5D2B-3DBD-D47C-B6D59DFD42A7}"/>
              </a:ext>
            </a:extLst>
          </p:cNvPr>
          <p:cNvGrpSpPr/>
          <p:nvPr/>
        </p:nvGrpSpPr>
        <p:grpSpPr>
          <a:xfrm>
            <a:off x="7563092" y="652252"/>
            <a:ext cx="1362808" cy="812719"/>
            <a:chOff x="7647473" y="1766651"/>
            <a:chExt cx="1362808" cy="812719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1AE089E0-A6E5-4CBF-13AB-6A473CD02D39}"/>
                </a:ext>
              </a:extLst>
            </p:cNvPr>
            <p:cNvSpPr/>
            <p:nvPr/>
          </p:nvSpPr>
          <p:spPr>
            <a:xfrm>
              <a:off x="7647473" y="1766651"/>
              <a:ext cx="1362808" cy="812719"/>
            </a:xfrm>
            <a:prstGeom prst="roundRect">
              <a:avLst>
                <a:gd name="adj" fmla="val 660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A3A9315-AEB3-CC49-6B50-BBE2B336FCDE}"/>
                </a:ext>
              </a:extLst>
            </p:cNvPr>
            <p:cNvSpPr txBox="1"/>
            <p:nvPr/>
          </p:nvSpPr>
          <p:spPr>
            <a:xfrm>
              <a:off x="8044986" y="1832189"/>
              <a:ext cx="567784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/>
                <a:t>3,5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09E1577-A265-E983-7D04-D8C7971EC1D8}"/>
                </a:ext>
              </a:extLst>
            </p:cNvPr>
            <p:cNvSpPr txBox="1"/>
            <p:nvPr/>
          </p:nvSpPr>
          <p:spPr>
            <a:xfrm>
              <a:off x="7810148" y="2192705"/>
              <a:ext cx="1037463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Texto aqui</a:t>
              </a:r>
            </a:p>
          </p:txBody>
        </p:sp>
      </p:grpSp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25362508-4A2A-4BBB-E72B-7CEE5A097BC7}"/>
              </a:ext>
            </a:extLst>
          </p:cNvPr>
          <p:cNvGrpSpPr/>
          <p:nvPr/>
        </p:nvGrpSpPr>
        <p:grpSpPr>
          <a:xfrm>
            <a:off x="6132167" y="652252"/>
            <a:ext cx="1362808" cy="812719"/>
            <a:chOff x="6121995" y="1766651"/>
            <a:chExt cx="1362808" cy="812719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C5FCB1AC-1879-973D-1A03-764BBCF048F0}"/>
                </a:ext>
              </a:extLst>
            </p:cNvPr>
            <p:cNvSpPr/>
            <p:nvPr/>
          </p:nvSpPr>
          <p:spPr>
            <a:xfrm>
              <a:off x="6121995" y="1766651"/>
              <a:ext cx="1362808" cy="812719"/>
            </a:xfrm>
            <a:prstGeom prst="roundRect">
              <a:avLst>
                <a:gd name="adj" fmla="val 660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149B211-40B6-7969-0EB4-6008B18D76EB}"/>
                </a:ext>
              </a:extLst>
            </p:cNvPr>
            <p:cNvSpPr txBox="1"/>
            <p:nvPr/>
          </p:nvSpPr>
          <p:spPr>
            <a:xfrm>
              <a:off x="6358409" y="1832189"/>
              <a:ext cx="889987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/>
                <a:t>+60k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DACECC2-0536-8EC7-E8C1-8DCDED481ECF}"/>
                </a:ext>
              </a:extLst>
            </p:cNvPr>
            <p:cNvSpPr txBox="1"/>
            <p:nvPr/>
          </p:nvSpPr>
          <p:spPr>
            <a:xfrm>
              <a:off x="6284670" y="2192705"/>
              <a:ext cx="1037463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Texto aqui</a:t>
              </a:r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18F556D0-7F72-FE8B-B356-38AF58AF8DA5}"/>
              </a:ext>
            </a:extLst>
          </p:cNvPr>
          <p:cNvGrpSpPr/>
          <p:nvPr/>
        </p:nvGrpSpPr>
        <p:grpSpPr>
          <a:xfrm>
            <a:off x="4701242" y="652252"/>
            <a:ext cx="1362808" cy="812719"/>
            <a:chOff x="4693967" y="1766651"/>
            <a:chExt cx="1362808" cy="812719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81301DE4-55FB-70A9-3787-BC968DE45C9E}"/>
                </a:ext>
              </a:extLst>
            </p:cNvPr>
            <p:cNvSpPr/>
            <p:nvPr/>
          </p:nvSpPr>
          <p:spPr>
            <a:xfrm>
              <a:off x="4693967" y="1766651"/>
              <a:ext cx="1362808" cy="812719"/>
            </a:xfrm>
            <a:prstGeom prst="roundRect">
              <a:avLst>
                <a:gd name="adj" fmla="val 660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F6B5975-9C5B-8781-6340-BE14E2DE879C}"/>
                </a:ext>
              </a:extLst>
            </p:cNvPr>
            <p:cNvSpPr txBox="1"/>
            <p:nvPr/>
          </p:nvSpPr>
          <p:spPr>
            <a:xfrm>
              <a:off x="5061023" y="1832189"/>
              <a:ext cx="628697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/>
                <a:t>78</a:t>
              </a:r>
              <a:r>
                <a:rPr lang="pt-BR" sz="1200" b="1" dirty="0"/>
                <a:t>%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32F612A-6B2D-FAB9-2833-33388178DF67}"/>
                </a:ext>
              </a:extLst>
            </p:cNvPr>
            <p:cNvSpPr txBox="1"/>
            <p:nvPr/>
          </p:nvSpPr>
          <p:spPr>
            <a:xfrm>
              <a:off x="4856642" y="2192705"/>
              <a:ext cx="1037463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Texto aqui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74A1B2-ADA7-553B-DFE2-1561517980B2}"/>
              </a:ext>
            </a:extLst>
          </p:cNvPr>
          <p:cNvGrpSpPr/>
          <p:nvPr/>
        </p:nvGrpSpPr>
        <p:grpSpPr>
          <a:xfrm>
            <a:off x="10424939" y="652252"/>
            <a:ext cx="1362808" cy="812719"/>
            <a:chOff x="10533829" y="1766651"/>
            <a:chExt cx="1362808" cy="812719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0A89FBE0-5501-D34C-F8CC-DE7CF36594C1}"/>
                </a:ext>
              </a:extLst>
            </p:cNvPr>
            <p:cNvSpPr/>
            <p:nvPr/>
          </p:nvSpPr>
          <p:spPr>
            <a:xfrm>
              <a:off x="10533829" y="1766651"/>
              <a:ext cx="1362808" cy="812719"/>
            </a:xfrm>
            <a:prstGeom prst="roundRect">
              <a:avLst>
                <a:gd name="adj" fmla="val 660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CB419AC-CD67-2577-77EB-2A9F0CB794F4}"/>
                </a:ext>
              </a:extLst>
            </p:cNvPr>
            <p:cNvSpPr txBox="1"/>
            <p:nvPr/>
          </p:nvSpPr>
          <p:spPr>
            <a:xfrm>
              <a:off x="10866419" y="1832189"/>
              <a:ext cx="697628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/>
                <a:t>870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C2D37D9-9DC1-1023-EBBD-61FFE64097B7}"/>
                </a:ext>
              </a:extLst>
            </p:cNvPr>
            <p:cNvSpPr txBox="1"/>
            <p:nvPr/>
          </p:nvSpPr>
          <p:spPr>
            <a:xfrm>
              <a:off x="10696504" y="2192705"/>
              <a:ext cx="1037463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Texto aqui</a:t>
              </a: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E5988DEF-7630-E59B-CB42-E21F3D2DE6D7}"/>
              </a:ext>
            </a:extLst>
          </p:cNvPr>
          <p:cNvGrpSpPr/>
          <p:nvPr/>
        </p:nvGrpSpPr>
        <p:grpSpPr>
          <a:xfrm>
            <a:off x="8994017" y="652252"/>
            <a:ext cx="1362808" cy="812719"/>
            <a:chOff x="9008351" y="1766651"/>
            <a:chExt cx="1362808" cy="812719"/>
          </a:xfrm>
        </p:grpSpPr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F9240210-1260-4DCD-DAC8-31BD40FAE134}"/>
                </a:ext>
              </a:extLst>
            </p:cNvPr>
            <p:cNvSpPr/>
            <p:nvPr/>
          </p:nvSpPr>
          <p:spPr>
            <a:xfrm>
              <a:off x="9008351" y="1766651"/>
              <a:ext cx="1362808" cy="812719"/>
            </a:xfrm>
            <a:prstGeom prst="roundRect">
              <a:avLst>
                <a:gd name="adj" fmla="val 660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DF344B7-01B2-2EFA-BD11-2A45B3BB5FDA}"/>
                </a:ext>
              </a:extLst>
            </p:cNvPr>
            <p:cNvSpPr txBox="1"/>
            <p:nvPr/>
          </p:nvSpPr>
          <p:spPr>
            <a:xfrm>
              <a:off x="9331324" y="1832189"/>
              <a:ext cx="716863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/>
                <a:t>502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52526A4-9951-6BE1-90CF-330B59359290}"/>
                </a:ext>
              </a:extLst>
            </p:cNvPr>
            <p:cNvSpPr txBox="1"/>
            <p:nvPr/>
          </p:nvSpPr>
          <p:spPr>
            <a:xfrm>
              <a:off x="9171026" y="2192705"/>
              <a:ext cx="1037463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Texto aqui</a:t>
              </a:r>
            </a:p>
          </p:txBody>
        </p:sp>
      </p:grpSp>
      <p:sp>
        <p:nvSpPr>
          <p:cNvPr id="1035" name="Retângulo: Cantos Arredondados 1034">
            <a:extLst>
              <a:ext uri="{FF2B5EF4-FFF2-40B4-BE49-F238E27FC236}">
                <a16:creationId xmlns:a16="http://schemas.microsoft.com/office/drawing/2014/main" id="{6641FE18-E1E2-846B-1FDA-16F71053CF3A}"/>
              </a:ext>
            </a:extLst>
          </p:cNvPr>
          <p:cNvSpPr/>
          <p:nvPr/>
        </p:nvSpPr>
        <p:spPr>
          <a:xfrm>
            <a:off x="408467" y="1696954"/>
            <a:ext cx="4061988" cy="2587993"/>
          </a:xfrm>
          <a:prstGeom prst="roundRect">
            <a:avLst>
              <a:gd name="adj" fmla="val 395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1036" name="Retângulo: Cantos Arredondados 1035">
            <a:extLst>
              <a:ext uri="{FF2B5EF4-FFF2-40B4-BE49-F238E27FC236}">
                <a16:creationId xmlns:a16="http://schemas.microsoft.com/office/drawing/2014/main" id="{43517FCF-315F-9E01-04A3-671B6E92234C}"/>
              </a:ext>
            </a:extLst>
          </p:cNvPr>
          <p:cNvSpPr/>
          <p:nvPr/>
        </p:nvSpPr>
        <p:spPr>
          <a:xfrm>
            <a:off x="408467" y="4386805"/>
            <a:ext cx="4061988" cy="2004734"/>
          </a:xfrm>
          <a:prstGeom prst="roundRect">
            <a:avLst>
              <a:gd name="adj" fmla="val 547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1037" name="Retângulo: Cantos Arredondados 1036">
            <a:extLst>
              <a:ext uri="{FF2B5EF4-FFF2-40B4-BE49-F238E27FC236}">
                <a16:creationId xmlns:a16="http://schemas.microsoft.com/office/drawing/2014/main" id="{135B9BB3-1374-AD60-AF7A-267A369679BF}"/>
              </a:ext>
            </a:extLst>
          </p:cNvPr>
          <p:cNvSpPr/>
          <p:nvPr/>
        </p:nvSpPr>
        <p:spPr>
          <a:xfrm>
            <a:off x="4600896" y="1696954"/>
            <a:ext cx="3605555" cy="2587993"/>
          </a:xfrm>
          <a:prstGeom prst="roundRect">
            <a:avLst>
              <a:gd name="adj" fmla="val 395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1038" name="Retângulo: Cantos Arredondados 1037">
            <a:extLst>
              <a:ext uri="{FF2B5EF4-FFF2-40B4-BE49-F238E27FC236}">
                <a16:creationId xmlns:a16="http://schemas.microsoft.com/office/drawing/2014/main" id="{E3A5F88B-EC37-721B-5DC6-C50D0A7A9524}"/>
              </a:ext>
            </a:extLst>
          </p:cNvPr>
          <p:cNvSpPr/>
          <p:nvPr/>
        </p:nvSpPr>
        <p:spPr>
          <a:xfrm>
            <a:off x="4600896" y="4386805"/>
            <a:ext cx="3605555" cy="2004734"/>
          </a:xfrm>
          <a:prstGeom prst="roundRect">
            <a:avLst>
              <a:gd name="adj" fmla="val 547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1039" name="Retângulo: Cantos Arredondados 1038">
            <a:extLst>
              <a:ext uri="{FF2B5EF4-FFF2-40B4-BE49-F238E27FC236}">
                <a16:creationId xmlns:a16="http://schemas.microsoft.com/office/drawing/2014/main" id="{1EE343AC-B618-87C4-0445-D4FD5F12300A}"/>
              </a:ext>
            </a:extLst>
          </p:cNvPr>
          <p:cNvSpPr/>
          <p:nvPr/>
        </p:nvSpPr>
        <p:spPr>
          <a:xfrm>
            <a:off x="8342640" y="1696954"/>
            <a:ext cx="3440894" cy="4694585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aphicFrame>
        <p:nvGraphicFramePr>
          <p:cNvPr id="1043" name="Gráfico 1042">
            <a:extLst>
              <a:ext uri="{FF2B5EF4-FFF2-40B4-BE49-F238E27FC236}">
                <a16:creationId xmlns:a16="http://schemas.microsoft.com/office/drawing/2014/main" id="{4BBB3BA2-DDF6-6985-106C-097FAEE173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801707"/>
              </p:ext>
            </p:extLst>
          </p:nvPr>
        </p:nvGraphicFramePr>
        <p:xfrm>
          <a:off x="408466" y="1696954"/>
          <a:ext cx="4056241" cy="2587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47" name="Gráfico 1046">
            <a:extLst>
              <a:ext uri="{FF2B5EF4-FFF2-40B4-BE49-F238E27FC236}">
                <a16:creationId xmlns:a16="http://schemas.microsoft.com/office/drawing/2014/main" id="{88A8734A-B0E8-FA1C-7781-1A5F86ACA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111051"/>
              </p:ext>
            </p:extLst>
          </p:nvPr>
        </p:nvGraphicFramePr>
        <p:xfrm>
          <a:off x="4606644" y="1696954"/>
          <a:ext cx="3599807" cy="2587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50" name="Gráfico 1049">
            <a:extLst>
              <a:ext uri="{FF2B5EF4-FFF2-40B4-BE49-F238E27FC236}">
                <a16:creationId xmlns:a16="http://schemas.microsoft.com/office/drawing/2014/main" id="{268A8EED-D2B6-5599-18A3-20E9948BB5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503361"/>
              </p:ext>
            </p:extLst>
          </p:nvPr>
        </p:nvGraphicFramePr>
        <p:xfrm>
          <a:off x="402718" y="4386805"/>
          <a:ext cx="4067737" cy="2004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56" name="Gráfico 1055">
                <a:extLst>
                  <a:ext uri="{FF2B5EF4-FFF2-40B4-BE49-F238E27FC236}">
                    <a16:creationId xmlns:a16="http://schemas.microsoft.com/office/drawing/2014/main" id="{3F8142B8-C925-C9FA-AF82-34B7730171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82836222"/>
                  </p:ext>
                </p:extLst>
              </p:nvPr>
            </p:nvGraphicFramePr>
            <p:xfrm>
              <a:off x="4600896" y="4386805"/>
              <a:ext cx="3605555" cy="200473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56" name="Gráfico 1055">
                <a:extLst>
                  <a:ext uri="{FF2B5EF4-FFF2-40B4-BE49-F238E27FC236}">
                    <a16:creationId xmlns:a16="http://schemas.microsoft.com/office/drawing/2014/main" id="{3F8142B8-C925-C9FA-AF82-34B7730171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0896" y="4386805"/>
                <a:ext cx="3605555" cy="200473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59" name="Gráfico 1058">
            <a:extLst>
              <a:ext uri="{FF2B5EF4-FFF2-40B4-BE49-F238E27FC236}">
                <a16:creationId xmlns:a16="http://schemas.microsoft.com/office/drawing/2014/main" id="{8DDAC15B-4802-585D-B16A-DAED88CB0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780571"/>
              </p:ext>
            </p:extLst>
          </p:nvPr>
        </p:nvGraphicFramePr>
        <p:xfrm>
          <a:off x="8348388" y="1696954"/>
          <a:ext cx="3435144" cy="2342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60" name="Gráfico 1059">
            <a:extLst>
              <a:ext uri="{FF2B5EF4-FFF2-40B4-BE49-F238E27FC236}">
                <a16:creationId xmlns:a16="http://schemas.microsoft.com/office/drawing/2014/main" id="{5F7C1F3C-5F6D-04BA-4AFE-C313015A7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831175"/>
              </p:ext>
            </p:extLst>
          </p:nvPr>
        </p:nvGraphicFramePr>
        <p:xfrm>
          <a:off x="8348388" y="4035040"/>
          <a:ext cx="3435144" cy="2342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742570059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4A60A91-C648-9B15-0C9B-8AEE57ED9180}"/>
              </a:ext>
            </a:extLst>
          </p:cNvPr>
          <p:cNvSpPr/>
          <p:nvPr/>
        </p:nvSpPr>
        <p:spPr>
          <a:xfrm>
            <a:off x="414457" y="805542"/>
            <a:ext cx="3722115" cy="2481944"/>
          </a:xfrm>
          <a:prstGeom prst="roundRect">
            <a:avLst>
              <a:gd name="adj" fmla="val 395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116E22C-7844-5E2F-C256-5DC2E9C71F94}"/>
              </a:ext>
            </a:extLst>
          </p:cNvPr>
          <p:cNvSpPr/>
          <p:nvPr/>
        </p:nvSpPr>
        <p:spPr>
          <a:xfrm>
            <a:off x="4283527" y="805542"/>
            <a:ext cx="3624943" cy="2481944"/>
          </a:xfrm>
          <a:prstGeom prst="roundRect">
            <a:avLst>
              <a:gd name="adj" fmla="val 395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6049D83-662B-DC64-0440-9D4B6DB04369}"/>
              </a:ext>
            </a:extLst>
          </p:cNvPr>
          <p:cNvSpPr/>
          <p:nvPr/>
        </p:nvSpPr>
        <p:spPr>
          <a:xfrm>
            <a:off x="8055425" y="805542"/>
            <a:ext cx="3733857" cy="2481944"/>
          </a:xfrm>
          <a:prstGeom prst="roundRect">
            <a:avLst>
              <a:gd name="adj" fmla="val 395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83418CD-3FFA-49EA-5723-13A172B6CE4C}"/>
              </a:ext>
            </a:extLst>
          </p:cNvPr>
          <p:cNvSpPr/>
          <p:nvPr/>
        </p:nvSpPr>
        <p:spPr>
          <a:xfrm>
            <a:off x="6107739" y="3570511"/>
            <a:ext cx="5669803" cy="2373086"/>
          </a:xfrm>
          <a:prstGeom prst="roundRect">
            <a:avLst>
              <a:gd name="adj" fmla="val 395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963C11-FF12-BCF2-3FCD-929596FDC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20301"/>
              </p:ext>
            </p:extLst>
          </p:nvPr>
        </p:nvGraphicFramePr>
        <p:xfrm>
          <a:off x="402718" y="805541"/>
          <a:ext cx="3733854" cy="248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9C7ADB50-9CA5-05AF-EEDF-FE343D76A5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81165"/>
              </p:ext>
            </p:extLst>
          </p:nvPr>
        </p:nvGraphicFramePr>
        <p:xfrm>
          <a:off x="4283529" y="805541"/>
          <a:ext cx="3624942" cy="248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54095B9-B1BB-9837-A165-60B1E96BB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371643"/>
              </p:ext>
            </p:extLst>
          </p:nvPr>
        </p:nvGraphicFramePr>
        <p:xfrm>
          <a:off x="8055428" y="805541"/>
          <a:ext cx="3722114" cy="248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Gráfico 15">
                <a:extLst>
                  <a:ext uri="{FF2B5EF4-FFF2-40B4-BE49-F238E27FC236}">
                    <a16:creationId xmlns:a16="http://schemas.microsoft.com/office/drawing/2014/main" id="{8D3EC5B6-6999-A545-0EB1-3553DE6556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8748145"/>
                  </p:ext>
                </p:extLst>
              </p:nvPr>
            </p:nvGraphicFramePr>
            <p:xfrm>
              <a:off x="6096000" y="3592285"/>
              <a:ext cx="5693282" cy="23513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6" name="Gráfico 15">
                <a:extLst>
                  <a:ext uri="{FF2B5EF4-FFF2-40B4-BE49-F238E27FC236}">
                    <a16:creationId xmlns:a16="http://schemas.microsoft.com/office/drawing/2014/main" id="{8D3EC5B6-6999-A545-0EB1-3553DE655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3592285"/>
                <a:ext cx="5693282" cy="235131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DD809BD5-8A85-4046-9E55-7D1CA3AA36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252589"/>
              </p:ext>
            </p:extLst>
          </p:nvPr>
        </p:nvGraphicFramePr>
        <p:xfrm>
          <a:off x="414457" y="4049484"/>
          <a:ext cx="5452943" cy="18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D53B5A-EDAE-BC1C-94A3-28D4A22B8CC6}"/>
              </a:ext>
            </a:extLst>
          </p:cNvPr>
          <p:cNvSpPr txBox="1"/>
          <p:nvPr/>
        </p:nvSpPr>
        <p:spPr>
          <a:xfrm>
            <a:off x="2437546" y="357051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A91C49"/>
                </a:solidFill>
                <a:latin typeface="+mj-lt"/>
              </a:rPr>
              <a:t>Título Aqui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5FF311-00F9-F2D9-64A8-1D5D6DF062D2}"/>
              </a:ext>
            </a:extLst>
          </p:cNvPr>
          <p:cNvSpPr txBox="1"/>
          <p:nvPr/>
        </p:nvSpPr>
        <p:spPr>
          <a:xfrm>
            <a:off x="511630" y="6281057"/>
            <a:ext cx="11168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Lorem ipsum dolor sit amet, consectetuer adipiscing elit. Maecenas porttitor congue massa. Fusce posuere, magna </a:t>
            </a:r>
            <a:r>
              <a:rPr lang="pt-BR" sz="1400" dirty="0" err="1"/>
              <a:t>sed</a:t>
            </a:r>
            <a:r>
              <a:rPr lang="pt-BR" sz="1400" dirty="0"/>
              <a:t> </a:t>
            </a:r>
            <a:r>
              <a:rPr lang="pt-BR" sz="1400" dirty="0" err="1"/>
              <a:t>pulvinar</a:t>
            </a:r>
            <a:r>
              <a:rPr lang="pt-BR" sz="1400" dirty="0"/>
              <a:t>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674BB39-6BE7-E1C0-8CAA-AA758DDA6CA7}"/>
              </a:ext>
            </a:extLst>
          </p:cNvPr>
          <p:cNvSpPr/>
          <p:nvPr/>
        </p:nvSpPr>
        <p:spPr>
          <a:xfrm>
            <a:off x="0" y="0"/>
            <a:ext cx="12192000" cy="420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80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A72F5BD-29BC-DB3B-FDA8-34BD2ED59233}"/>
              </a:ext>
            </a:extLst>
          </p:cNvPr>
          <p:cNvGrpSpPr/>
          <p:nvPr/>
        </p:nvGrpSpPr>
        <p:grpSpPr>
          <a:xfrm rot="13500000">
            <a:off x="11305897" y="-612813"/>
            <a:ext cx="1051745" cy="2148128"/>
            <a:chOff x="5442852" y="2082489"/>
            <a:chExt cx="1051745" cy="214812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5E77D25-1A08-867B-F994-5B5A883B2177}"/>
                </a:ext>
              </a:extLst>
            </p:cNvPr>
            <p:cNvSpPr/>
            <p:nvPr/>
          </p:nvSpPr>
          <p:spPr>
            <a:xfrm>
              <a:off x="6043572" y="2678052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F279DF1-997A-C234-E7F7-9CA49289D194}"/>
                </a:ext>
              </a:extLst>
            </p:cNvPr>
            <p:cNvSpPr/>
            <p:nvPr/>
          </p:nvSpPr>
          <p:spPr>
            <a:xfrm>
              <a:off x="5442852" y="2678053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6F6E2EE-631C-7C89-39AB-584AD0062959}"/>
                </a:ext>
              </a:extLst>
            </p:cNvPr>
            <p:cNvSpPr/>
            <p:nvPr/>
          </p:nvSpPr>
          <p:spPr>
            <a:xfrm>
              <a:off x="6362913" y="2905054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1758F8D6-5A1E-CF74-526E-003951B5EA4D}"/>
                </a:ext>
              </a:extLst>
            </p:cNvPr>
            <p:cNvSpPr/>
            <p:nvPr/>
          </p:nvSpPr>
          <p:spPr>
            <a:xfrm>
              <a:off x="5743212" y="2082489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3A8F9451-A062-2910-7691-DC8BB9A5C0B4}"/>
                </a:ext>
              </a:extLst>
            </p:cNvPr>
            <p:cNvSpPr/>
            <p:nvPr/>
          </p:nvSpPr>
          <p:spPr>
            <a:xfrm>
              <a:off x="5442852" y="2384315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9B155E62-46FD-BF5F-F025-246520A0CA5C}"/>
                </a:ext>
              </a:extLst>
            </p:cNvPr>
            <p:cNvSpPr/>
            <p:nvPr/>
          </p:nvSpPr>
          <p:spPr>
            <a:xfrm>
              <a:off x="5743212" y="2448306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A29F0458-E4D8-7B31-A3E3-4E6DDF254B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43542" r="-252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11EDF3D-B159-EC9B-84C9-8278AC655A7D}"/>
              </a:ext>
            </a:extLst>
          </p:cNvPr>
          <p:cNvSpPr/>
          <p:nvPr/>
        </p:nvSpPr>
        <p:spPr>
          <a:xfrm>
            <a:off x="4826643" y="1955126"/>
            <a:ext cx="6969582" cy="3194328"/>
          </a:xfrm>
          <a:prstGeom prst="roundRect">
            <a:avLst>
              <a:gd name="adj" fmla="val 3264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2729069-AF9D-3A0B-8558-4A61554287D1}"/>
              </a:ext>
            </a:extLst>
          </p:cNvPr>
          <p:cNvSpPr/>
          <p:nvPr/>
        </p:nvSpPr>
        <p:spPr>
          <a:xfrm>
            <a:off x="6354671" y="3222452"/>
            <a:ext cx="5274415" cy="2301844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431F7E-295F-484F-F2F8-0F953050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13" y="2291844"/>
            <a:ext cx="4430820" cy="853392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Contato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2D1B45D-603A-8F65-6A6C-A5A361731000}"/>
              </a:ext>
            </a:extLst>
          </p:cNvPr>
          <p:cNvSpPr txBox="1"/>
          <p:nvPr/>
        </p:nvSpPr>
        <p:spPr>
          <a:xfrm>
            <a:off x="6503321" y="3481954"/>
            <a:ext cx="497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</a:t>
            </a:r>
            <a:r>
              <a:rPr lang="pt-BR" dirty="0" err="1"/>
              <a:t>porttitor</a:t>
            </a:r>
            <a:r>
              <a:rPr lang="pt-BR" dirty="0"/>
              <a:t> conguê.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E8B8DF2-0725-305D-A69C-CF554C0FC5F6}"/>
              </a:ext>
            </a:extLst>
          </p:cNvPr>
          <p:cNvSpPr txBox="1"/>
          <p:nvPr/>
        </p:nvSpPr>
        <p:spPr>
          <a:xfrm>
            <a:off x="6503321" y="4357508"/>
            <a:ext cx="33409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a typeface="+mj-ea"/>
                <a:cs typeface="+mj-cs"/>
              </a:rPr>
              <a:t>Email</a:t>
            </a:r>
            <a:r>
              <a:rPr lang="pt-BR" dirty="0"/>
              <a:t> seunome@contato.com</a:t>
            </a:r>
          </a:p>
          <a:p>
            <a:pPr>
              <a:spcAft>
                <a:spcPts val="600"/>
              </a:spcAft>
            </a:pPr>
            <a:r>
              <a:rPr lang="pt-BR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a typeface="+mj-ea"/>
                <a:cs typeface="+mj-cs"/>
              </a:rPr>
              <a:t>Fone</a:t>
            </a:r>
            <a:r>
              <a:rPr lang="pt-BR" dirty="0"/>
              <a:t> (21) 99999-9999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98F5ED4-DEEE-2E84-55CA-55797ACA93C8}"/>
              </a:ext>
            </a:extLst>
          </p:cNvPr>
          <p:cNvGrpSpPr/>
          <p:nvPr/>
        </p:nvGrpSpPr>
        <p:grpSpPr>
          <a:xfrm>
            <a:off x="7662610" y="6153190"/>
            <a:ext cx="2658536" cy="369332"/>
            <a:chOff x="7152955" y="5863823"/>
            <a:chExt cx="2658536" cy="369332"/>
          </a:xfrm>
        </p:grpSpPr>
        <p:grpSp>
          <p:nvGrpSpPr>
            <p:cNvPr id="18" name="Gráfico 2">
              <a:extLst>
                <a:ext uri="{FF2B5EF4-FFF2-40B4-BE49-F238E27FC236}">
                  <a16:creationId xmlns:a16="http://schemas.microsoft.com/office/drawing/2014/main" id="{29ADF657-37B4-D58D-42BB-A193187B451A}"/>
                </a:ext>
              </a:extLst>
            </p:cNvPr>
            <p:cNvGrpSpPr/>
            <p:nvPr/>
          </p:nvGrpSpPr>
          <p:grpSpPr>
            <a:xfrm>
              <a:off x="7623933" y="5870234"/>
              <a:ext cx="356511" cy="356511"/>
              <a:chOff x="5682470" y="0"/>
              <a:chExt cx="827058" cy="827058"/>
            </a:xfrm>
            <a:solidFill>
              <a:srgbClr val="000000"/>
            </a:solidFill>
          </p:grpSpPr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DDA15179-FC62-FF35-D2C2-A97FDEA37875}"/>
                  </a:ext>
                </a:extLst>
              </p:cNvPr>
              <p:cNvSpPr/>
              <p:nvPr/>
            </p:nvSpPr>
            <p:spPr>
              <a:xfrm>
                <a:off x="5882281" y="199811"/>
                <a:ext cx="427435" cy="427435"/>
              </a:xfrm>
              <a:custGeom>
                <a:avLst/>
                <a:gdLst>
                  <a:gd name="connsiteX0" fmla="*/ 417189 w 427435"/>
                  <a:gd name="connsiteY0" fmla="*/ 60017 h 427435"/>
                  <a:gd name="connsiteX1" fmla="*/ 397427 w 427435"/>
                  <a:gd name="connsiteY1" fmla="*/ 30008 h 427435"/>
                  <a:gd name="connsiteX2" fmla="*/ 367419 w 427435"/>
                  <a:gd name="connsiteY2" fmla="*/ 10247 h 427435"/>
                  <a:gd name="connsiteX3" fmla="*/ 319113 w 427435"/>
                  <a:gd name="connsiteY3" fmla="*/ 1464 h 427435"/>
                  <a:gd name="connsiteX4" fmla="*/ 213718 w 427435"/>
                  <a:gd name="connsiteY4" fmla="*/ 0 h 427435"/>
                  <a:gd name="connsiteX5" fmla="*/ 108323 w 427435"/>
                  <a:gd name="connsiteY5" fmla="*/ 1464 h 427435"/>
                  <a:gd name="connsiteX6" fmla="*/ 60017 w 427435"/>
                  <a:gd name="connsiteY6" fmla="*/ 10247 h 427435"/>
                  <a:gd name="connsiteX7" fmla="*/ 30008 w 427435"/>
                  <a:gd name="connsiteY7" fmla="*/ 30008 h 427435"/>
                  <a:gd name="connsiteX8" fmla="*/ 10247 w 427435"/>
                  <a:gd name="connsiteY8" fmla="*/ 60017 h 427435"/>
                  <a:gd name="connsiteX9" fmla="*/ 1464 w 427435"/>
                  <a:gd name="connsiteY9" fmla="*/ 108323 h 427435"/>
                  <a:gd name="connsiteX10" fmla="*/ 0 w 427435"/>
                  <a:gd name="connsiteY10" fmla="*/ 213718 h 427435"/>
                  <a:gd name="connsiteX11" fmla="*/ 1464 w 427435"/>
                  <a:gd name="connsiteY11" fmla="*/ 319113 h 427435"/>
                  <a:gd name="connsiteX12" fmla="*/ 10247 w 427435"/>
                  <a:gd name="connsiteY12" fmla="*/ 367419 h 427435"/>
                  <a:gd name="connsiteX13" fmla="*/ 30008 w 427435"/>
                  <a:gd name="connsiteY13" fmla="*/ 397427 h 427435"/>
                  <a:gd name="connsiteX14" fmla="*/ 60017 w 427435"/>
                  <a:gd name="connsiteY14" fmla="*/ 417189 h 427435"/>
                  <a:gd name="connsiteX15" fmla="*/ 108323 w 427435"/>
                  <a:gd name="connsiteY15" fmla="*/ 425972 h 427435"/>
                  <a:gd name="connsiteX16" fmla="*/ 213718 w 427435"/>
                  <a:gd name="connsiteY16" fmla="*/ 427436 h 427435"/>
                  <a:gd name="connsiteX17" fmla="*/ 319113 w 427435"/>
                  <a:gd name="connsiteY17" fmla="*/ 425972 h 427435"/>
                  <a:gd name="connsiteX18" fmla="*/ 367419 w 427435"/>
                  <a:gd name="connsiteY18" fmla="*/ 417189 h 427435"/>
                  <a:gd name="connsiteX19" fmla="*/ 397427 w 427435"/>
                  <a:gd name="connsiteY19" fmla="*/ 397427 h 427435"/>
                  <a:gd name="connsiteX20" fmla="*/ 417189 w 427435"/>
                  <a:gd name="connsiteY20" fmla="*/ 367419 h 427435"/>
                  <a:gd name="connsiteX21" fmla="*/ 425972 w 427435"/>
                  <a:gd name="connsiteY21" fmla="*/ 319113 h 427435"/>
                  <a:gd name="connsiteX22" fmla="*/ 427436 w 427435"/>
                  <a:gd name="connsiteY22" fmla="*/ 213718 h 427435"/>
                  <a:gd name="connsiteX23" fmla="*/ 425972 w 427435"/>
                  <a:gd name="connsiteY23" fmla="*/ 108323 h 427435"/>
                  <a:gd name="connsiteX24" fmla="*/ 417189 w 427435"/>
                  <a:gd name="connsiteY24" fmla="*/ 60017 h 427435"/>
                  <a:gd name="connsiteX25" fmla="*/ 213718 w 427435"/>
                  <a:gd name="connsiteY25" fmla="*/ 347657 h 427435"/>
                  <a:gd name="connsiteX26" fmla="*/ 79778 w 427435"/>
                  <a:gd name="connsiteY26" fmla="*/ 213718 h 427435"/>
                  <a:gd name="connsiteX27" fmla="*/ 213718 w 427435"/>
                  <a:gd name="connsiteY27" fmla="*/ 79778 h 427435"/>
                  <a:gd name="connsiteX28" fmla="*/ 347657 w 427435"/>
                  <a:gd name="connsiteY28" fmla="*/ 213718 h 427435"/>
                  <a:gd name="connsiteX29" fmla="*/ 213718 w 427435"/>
                  <a:gd name="connsiteY29" fmla="*/ 347657 h 427435"/>
                  <a:gd name="connsiteX30" fmla="*/ 352781 w 427435"/>
                  <a:gd name="connsiteY30" fmla="*/ 106127 h 427435"/>
                  <a:gd name="connsiteX31" fmla="*/ 321309 w 427435"/>
                  <a:gd name="connsiteY31" fmla="*/ 74655 h 427435"/>
                  <a:gd name="connsiteX32" fmla="*/ 352781 w 427435"/>
                  <a:gd name="connsiteY32" fmla="*/ 43183 h 427435"/>
                  <a:gd name="connsiteX33" fmla="*/ 384253 w 427435"/>
                  <a:gd name="connsiteY33" fmla="*/ 74655 h 427435"/>
                  <a:gd name="connsiteX34" fmla="*/ 352781 w 427435"/>
                  <a:gd name="connsiteY34" fmla="*/ 106127 h 42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7435" h="427435">
                    <a:moveTo>
                      <a:pt x="417189" y="60017"/>
                    </a:moveTo>
                    <a:cubicBezTo>
                      <a:pt x="412798" y="47574"/>
                      <a:pt x="406942" y="39523"/>
                      <a:pt x="397427" y="30008"/>
                    </a:cubicBezTo>
                    <a:cubicBezTo>
                      <a:pt x="388644" y="21225"/>
                      <a:pt x="379862" y="15370"/>
                      <a:pt x="367419" y="10247"/>
                    </a:cubicBezTo>
                    <a:cubicBezTo>
                      <a:pt x="357904" y="6587"/>
                      <a:pt x="344730" y="2196"/>
                      <a:pt x="319113" y="1464"/>
                    </a:cubicBezTo>
                    <a:cubicBezTo>
                      <a:pt x="291300" y="0"/>
                      <a:pt x="283249" y="0"/>
                      <a:pt x="213718" y="0"/>
                    </a:cubicBezTo>
                    <a:cubicBezTo>
                      <a:pt x="144186" y="0"/>
                      <a:pt x="136135" y="0"/>
                      <a:pt x="108323" y="1464"/>
                    </a:cubicBezTo>
                    <a:cubicBezTo>
                      <a:pt x="82706" y="2928"/>
                      <a:pt x="68800" y="6587"/>
                      <a:pt x="60017" y="10247"/>
                    </a:cubicBezTo>
                    <a:cubicBezTo>
                      <a:pt x="47574" y="14638"/>
                      <a:pt x="39523" y="20493"/>
                      <a:pt x="30008" y="30008"/>
                    </a:cubicBezTo>
                    <a:cubicBezTo>
                      <a:pt x="21226" y="38791"/>
                      <a:pt x="15370" y="47574"/>
                      <a:pt x="10247" y="60017"/>
                    </a:cubicBezTo>
                    <a:cubicBezTo>
                      <a:pt x="6587" y="69531"/>
                      <a:pt x="2196" y="82706"/>
                      <a:pt x="1464" y="108323"/>
                    </a:cubicBezTo>
                    <a:cubicBezTo>
                      <a:pt x="0" y="136135"/>
                      <a:pt x="0" y="144186"/>
                      <a:pt x="0" y="213718"/>
                    </a:cubicBezTo>
                    <a:cubicBezTo>
                      <a:pt x="0" y="283249"/>
                      <a:pt x="0" y="291300"/>
                      <a:pt x="1464" y="319113"/>
                    </a:cubicBezTo>
                    <a:cubicBezTo>
                      <a:pt x="2928" y="344730"/>
                      <a:pt x="6587" y="358636"/>
                      <a:pt x="10247" y="367419"/>
                    </a:cubicBezTo>
                    <a:cubicBezTo>
                      <a:pt x="14638" y="379861"/>
                      <a:pt x="20494" y="387913"/>
                      <a:pt x="30008" y="397427"/>
                    </a:cubicBezTo>
                    <a:cubicBezTo>
                      <a:pt x="38791" y="406210"/>
                      <a:pt x="47574" y="412066"/>
                      <a:pt x="60017" y="417189"/>
                    </a:cubicBezTo>
                    <a:cubicBezTo>
                      <a:pt x="69531" y="420848"/>
                      <a:pt x="82706" y="425240"/>
                      <a:pt x="108323" y="425972"/>
                    </a:cubicBezTo>
                    <a:cubicBezTo>
                      <a:pt x="136135" y="427436"/>
                      <a:pt x="144186" y="427436"/>
                      <a:pt x="213718" y="427436"/>
                    </a:cubicBezTo>
                    <a:cubicBezTo>
                      <a:pt x="283249" y="427436"/>
                      <a:pt x="291300" y="427436"/>
                      <a:pt x="319113" y="425972"/>
                    </a:cubicBezTo>
                    <a:cubicBezTo>
                      <a:pt x="344730" y="424508"/>
                      <a:pt x="358636" y="420848"/>
                      <a:pt x="367419" y="417189"/>
                    </a:cubicBezTo>
                    <a:cubicBezTo>
                      <a:pt x="379862" y="412797"/>
                      <a:pt x="387912" y="406942"/>
                      <a:pt x="397427" y="397427"/>
                    </a:cubicBezTo>
                    <a:cubicBezTo>
                      <a:pt x="406210" y="388644"/>
                      <a:pt x="412066" y="379861"/>
                      <a:pt x="417189" y="367419"/>
                    </a:cubicBezTo>
                    <a:cubicBezTo>
                      <a:pt x="420848" y="357904"/>
                      <a:pt x="425240" y="344730"/>
                      <a:pt x="425972" y="319113"/>
                    </a:cubicBezTo>
                    <a:cubicBezTo>
                      <a:pt x="427436" y="291300"/>
                      <a:pt x="427436" y="283249"/>
                      <a:pt x="427436" y="213718"/>
                    </a:cubicBezTo>
                    <a:cubicBezTo>
                      <a:pt x="427436" y="144186"/>
                      <a:pt x="427436" y="136135"/>
                      <a:pt x="425972" y="108323"/>
                    </a:cubicBezTo>
                    <a:cubicBezTo>
                      <a:pt x="425240" y="83438"/>
                      <a:pt x="420848" y="69531"/>
                      <a:pt x="417189" y="60017"/>
                    </a:cubicBezTo>
                    <a:close/>
                    <a:moveTo>
                      <a:pt x="213718" y="347657"/>
                    </a:moveTo>
                    <a:cubicBezTo>
                      <a:pt x="139795" y="347657"/>
                      <a:pt x="79778" y="287641"/>
                      <a:pt x="79778" y="213718"/>
                    </a:cubicBezTo>
                    <a:cubicBezTo>
                      <a:pt x="79778" y="139795"/>
                      <a:pt x="139795" y="79778"/>
                      <a:pt x="213718" y="79778"/>
                    </a:cubicBezTo>
                    <a:cubicBezTo>
                      <a:pt x="287641" y="79778"/>
                      <a:pt x="347657" y="139795"/>
                      <a:pt x="347657" y="213718"/>
                    </a:cubicBezTo>
                    <a:cubicBezTo>
                      <a:pt x="347657" y="287641"/>
                      <a:pt x="287641" y="347657"/>
                      <a:pt x="213718" y="347657"/>
                    </a:cubicBezTo>
                    <a:close/>
                    <a:moveTo>
                      <a:pt x="352781" y="106127"/>
                    </a:moveTo>
                    <a:cubicBezTo>
                      <a:pt x="335215" y="106127"/>
                      <a:pt x="321309" y="92221"/>
                      <a:pt x="321309" y="74655"/>
                    </a:cubicBezTo>
                    <a:cubicBezTo>
                      <a:pt x="321309" y="57089"/>
                      <a:pt x="335215" y="43183"/>
                      <a:pt x="352781" y="43183"/>
                    </a:cubicBezTo>
                    <a:cubicBezTo>
                      <a:pt x="370347" y="43183"/>
                      <a:pt x="384253" y="57089"/>
                      <a:pt x="384253" y="74655"/>
                    </a:cubicBezTo>
                    <a:cubicBezTo>
                      <a:pt x="384253" y="92221"/>
                      <a:pt x="370347" y="106127"/>
                      <a:pt x="352781" y="10612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4B2879DF-F9E6-72BC-CB5C-4B71FD6F7757}"/>
                  </a:ext>
                </a:extLst>
              </p:cNvPr>
              <p:cNvSpPr/>
              <p:nvPr/>
            </p:nvSpPr>
            <p:spPr>
              <a:xfrm rot="-2700000">
                <a:off x="6008781" y="326739"/>
                <a:ext cx="174192" cy="174192"/>
              </a:xfrm>
              <a:custGeom>
                <a:avLst/>
                <a:gdLst>
                  <a:gd name="connsiteX0" fmla="*/ 174193 w 174192"/>
                  <a:gd name="connsiteY0" fmla="*/ 87097 h 174192"/>
                  <a:gd name="connsiteX1" fmla="*/ 87096 w 174192"/>
                  <a:gd name="connsiteY1" fmla="*/ 174193 h 174192"/>
                  <a:gd name="connsiteX2" fmla="*/ 0 w 174192"/>
                  <a:gd name="connsiteY2" fmla="*/ 87097 h 174192"/>
                  <a:gd name="connsiteX3" fmla="*/ 87096 w 174192"/>
                  <a:gd name="connsiteY3" fmla="*/ 0 h 174192"/>
                  <a:gd name="connsiteX4" fmla="*/ 174193 w 174192"/>
                  <a:gd name="connsiteY4" fmla="*/ 87097 h 1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2" h="174192">
                    <a:moveTo>
                      <a:pt x="174193" y="87097"/>
                    </a:moveTo>
                    <a:cubicBezTo>
                      <a:pt x="174193" y="135199"/>
                      <a:pt x="135198" y="174193"/>
                      <a:pt x="87096" y="174193"/>
                    </a:cubicBezTo>
                    <a:cubicBezTo>
                      <a:pt x="38995" y="174193"/>
                      <a:pt x="0" y="135199"/>
                      <a:pt x="0" y="87097"/>
                    </a:cubicBezTo>
                    <a:cubicBezTo>
                      <a:pt x="0" y="38994"/>
                      <a:pt x="38995" y="0"/>
                      <a:pt x="87096" y="0"/>
                    </a:cubicBezTo>
                    <a:cubicBezTo>
                      <a:pt x="135198" y="0"/>
                      <a:pt x="174193" y="38994"/>
                      <a:pt x="174193" y="870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D55ECA25-77AD-F3B8-DDA2-280F3A6A9F98}"/>
                  </a:ext>
                </a:extLst>
              </p:cNvPr>
              <p:cNvSpPr/>
              <p:nvPr/>
            </p:nvSpPr>
            <p:spPr>
              <a:xfrm>
                <a:off x="5682470" y="0"/>
                <a:ext cx="827058" cy="827058"/>
              </a:xfrm>
              <a:custGeom>
                <a:avLst/>
                <a:gdLst>
                  <a:gd name="connsiteX0" fmla="*/ 413529 w 827058"/>
                  <a:gd name="connsiteY0" fmla="*/ 0 h 827058"/>
                  <a:gd name="connsiteX1" fmla="*/ 0 w 827058"/>
                  <a:gd name="connsiteY1" fmla="*/ 413529 h 827058"/>
                  <a:gd name="connsiteX2" fmla="*/ 413529 w 827058"/>
                  <a:gd name="connsiteY2" fmla="*/ 827059 h 827058"/>
                  <a:gd name="connsiteX3" fmla="*/ 827059 w 827058"/>
                  <a:gd name="connsiteY3" fmla="*/ 413529 h 827058"/>
                  <a:gd name="connsiteX4" fmla="*/ 413529 w 827058"/>
                  <a:gd name="connsiteY4" fmla="*/ 0 h 827058"/>
                  <a:gd name="connsiteX5" fmla="*/ 672626 w 827058"/>
                  <a:gd name="connsiteY5" fmla="*/ 521120 h 827058"/>
                  <a:gd name="connsiteX6" fmla="*/ 660183 w 827058"/>
                  <a:gd name="connsiteY6" fmla="*/ 584065 h 827058"/>
                  <a:gd name="connsiteX7" fmla="*/ 630175 w 827058"/>
                  <a:gd name="connsiteY7" fmla="*/ 630175 h 827058"/>
                  <a:gd name="connsiteX8" fmla="*/ 584064 w 827058"/>
                  <a:gd name="connsiteY8" fmla="*/ 660183 h 827058"/>
                  <a:gd name="connsiteX9" fmla="*/ 521120 w 827058"/>
                  <a:gd name="connsiteY9" fmla="*/ 672626 h 827058"/>
                  <a:gd name="connsiteX10" fmla="*/ 413529 w 827058"/>
                  <a:gd name="connsiteY10" fmla="*/ 674089 h 827058"/>
                  <a:gd name="connsiteX11" fmla="*/ 305938 w 827058"/>
                  <a:gd name="connsiteY11" fmla="*/ 672626 h 827058"/>
                  <a:gd name="connsiteX12" fmla="*/ 242994 w 827058"/>
                  <a:gd name="connsiteY12" fmla="*/ 660183 h 827058"/>
                  <a:gd name="connsiteX13" fmla="*/ 196884 w 827058"/>
                  <a:gd name="connsiteY13" fmla="*/ 630175 h 827058"/>
                  <a:gd name="connsiteX14" fmla="*/ 166875 w 827058"/>
                  <a:gd name="connsiteY14" fmla="*/ 584065 h 827058"/>
                  <a:gd name="connsiteX15" fmla="*/ 154433 w 827058"/>
                  <a:gd name="connsiteY15" fmla="*/ 521120 h 827058"/>
                  <a:gd name="connsiteX16" fmla="*/ 152969 w 827058"/>
                  <a:gd name="connsiteY16" fmla="*/ 413529 h 827058"/>
                  <a:gd name="connsiteX17" fmla="*/ 154433 w 827058"/>
                  <a:gd name="connsiteY17" fmla="*/ 305939 h 827058"/>
                  <a:gd name="connsiteX18" fmla="*/ 166875 w 827058"/>
                  <a:gd name="connsiteY18" fmla="*/ 242994 h 827058"/>
                  <a:gd name="connsiteX19" fmla="*/ 196884 w 827058"/>
                  <a:gd name="connsiteY19" fmla="*/ 196884 h 827058"/>
                  <a:gd name="connsiteX20" fmla="*/ 242994 w 827058"/>
                  <a:gd name="connsiteY20" fmla="*/ 166876 h 827058"/>
                  <a:gd name="connsiteX21" fmla="*/ 305938 w 827058"/>
                  <a:gd name="connsiteY21" fmla="*/ 154433 h 827058"/>
                  <a:gd name="connsiteX22" fmla="*/ 413529 w 827058"/>
                  <a:gd name="connsiteY22" fmla="*/ 152969 h 827058"/>
                  <a:gd name="connsiteX23" fmla="*/ 521120 w 827058"/>
                  <a:gd name="connsiteY23" fmla="*/ 154433 h 827058"/>
                  <a:gd name="connsiteX24" fmla="*/ 584064 w 827058"/>
                  <a:gd name="connsiteY24" fmla="*/ 166876 h 827058"/>
                  <a:gd name="connsiteX25" fmla="*/ 630175 w 827058"/>
                  <a:gd name="connsiteY25" fmla="*/ 196884 h 827058"/>
                  <a:gd name="connsiteX26" fmla="*/ 660183 w 827058"/>
                  <a:gd name="connsiteY26" fmla="*/ 242994 h 827058"/>
                  <a:gd name="connsiteX27" fmla="*/ 672626 w 827058"/>
                  <a:gd name="connsiteY27" fmla="*/ 305939 h 827058"/>
                  <a:gd name="connsiteX28" fmla="*/ 674089 w 827058"/>
                  <a:gd name="connsiteY28" fmla="*/ 413529 h 827058"/>
                  <a:gd name="connsiteX29" fmla="*/ 672626 w 827058"/>
                  <a:gd name="connsiteY29" fmla="*/ 521120 h 82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27058" h="827058">
                    <a:moveTo>
                      <a:pt x="413529" y="0"/>
                    </a:moveTo>
                    <a:cubicBezTo>
                      <a:pt x="185173" y="0"/>
                      <a:pt x="0" y="185173"/>
                      <a:pt x="0" y="413529"/>
                    </a:cubicBezTo>
                    <a:cubicBezTo>
                      <a:pt x="0" y="641885"/>
                      <a:pt x="185173" y="827059"/>
                      <a:pt x="413529" y="827059"/>
                    </a:cubicBezTo>
                    <a:cubicBezTo>
                      <a:pt x="641885" y="827059"/>
                      <a:pt x="827059" y="641885"/>
                      <a:pt x="827059" y="413529"/>
                    </a:cubicBezTo>
                    <a:cubicBezTo>
                      <a:pt x="827059" y="185173"/>
                      <a:pt x="642617" y="0"/>
                      <a:pt x="413529" y="0"/>
                    </a:cubicBezTo>
                    <a:close/>
                    <a:moveTo>
                      <a:pt x="672626" y="521120"/>
                    </a:moveTo>
                    <a:cubicBezTo>
                      <a:pt x="671162" y="548933"/>
                      <a:pt x="666770" y="567962"/>
                      <a:pt x="660183" y="584065"/>
                    </a:cubicBezTo>
                    <a:cubicBezTo>
                      <a:pt x="653596" y="600898"/>
                      <a:pt x="644813" y="615537"/>
                      <a:pt x="630175" y="630175"/>
                    </a:cubicBezTo>
                    <a:cubicBezTo>
                      <a:pt x="615537" y="644813"/>
                      <a:pt x="600898" y="653596"/>
                      <a:pt x="584064" y="660183"/>
                    </a:cubicBezTo>
                    <a:cubicBezTo>
                      <a:pt x="567231" y="666770"/>
                      <a:pt x="548201" y="671162"/>
                      <a:pt x="521120" y="672626"/>
                    </a:cubicBezTo>
                    <a:cubicBezTo>
                      <a:pt x="493308" y="674089"/>
                      <a:pt x="484525" y="674089"/>
                      <a:pt x="413529" y="674089"/>
                    </a:cubicBezTo>
                    <a:cubicBezTo>
                      <a:pt x="342534" y="674089"/>
                      <a:pt x="333751" y="674089"/>
                      <a:pt x="305938" y="672626"/>
                    </a:cubicBezTo>
                    <a:cubicBezTo>
                      <a:pt x="278126" y="671162"/>
                      <a:pt x="259096" y="666770"/>
                      <a:pt x="242994" y="660183"/>
                    </a:cubicBezTo>
                    <a:cubicBezTo>
                      <a:pt x="226160" y="653596"/>
                      <a:pt x="211522" y="644813"/>
                      <a:pt x="196884" y="630175"/>
                    </a:cubicBezTo>
                    <a:cubicBezTo>
                      <a:pt x="182246" y="615537"/>
                      <a:pt x="173463" y="600898"/>
                      <a:pt x="166875" y="584065"/>
                    </a:cubicBezTo>
                    <a:cubicBezTo>
                      <a:pt x="160288" y="567231"/>
                      <a:pt x="155897" y="548201"/>
                      <a:pt x="154433" y="521120"/>
                    </a:cubicBezTo>
                    <a:cubicBezTo>
                      <a:pt x="152969" y="493308"/>
                      <a:pt x="152969" y="484525"/>
                      <a:pt x="152969" y="413529"/>
                    </a:cubicBezTo>
                    <a:cubicBezTo>
                      <a:pt x="152969" y="342534"/>
                      <a:pt x="152969" y="333751"/>
                      <a:pt x="154433" y="305939"/>
                    </a:cubicBezTo>
                    <a:cubicBezTo>
                      <a:pt x="155897" y="278126"/>
                      <a:pt x="160288" y="259096"/>
                      <a:pt x="166875" y="242994"/>
                    </a:cubicBezTo>
                    <a:cubicBezTo>
                      <a:pt x="173463" y="226160"/>
                      <a:pt x="182246" y="211522"/>
                      <a:pt x="196884" y="196884"/>
                    </a:cubicBezTo>
                    <a:cubicBezTo>
                      <a:pt x="211522" y="182246"/>
                      <a:pt x="226160" y="173463"/>
                      <a:pt x="242994" y="166876"/>
                    </a:cubicBezTo>
                    <a:cubicBezTo>
                      <a:pt x="259828" y="160288"/>
                      <a:pt x="278858" y="155897"/>
                      <a:pt x="305938" y="154433"/>
                    </a:cubicBezTo>
                    <a:cubicBezTo>
                      <a:pt x="333751" y="152969"/>
                      <a:pt x="342534" y="152969"/>
                      <a:pt x="413529" y="152969"/>
                    </a:cubicBezTo>
                    <a:cubicBezTo>
                      <a:pt x="484525" y="152969"/>
                      <a:pt x="493308" y="152969"/>
                      <a:pt x="521120" y="154433"/>
                    </a:cubicBezTo>
                    <a:cubicBezTo>
                      <a:pt x="548933" y="155897"/>
                      <a:pt x="567962" y="160288"/>
                      <a:pt x="584064" y="166876"/>
                    </a:cubicBezTo>
                    <a:cubicBezTo>
                      <a:pt x="600898" y="173463"/>
                      <a:pt x="615537" y="182246"/>
                      <a:pt x="630175" y="196884"/>
                    </a:cubicBezTo>
                    <a:cubicBezTo>
                      <a:pt x="644813" y="211522"/>
                      <a:pt x="653596" y="226160"/>
                      <a:pt x="660183" y="242994"/>
                    </a:cubicBezTo>
                    <a:cubicBezTo>
                      <a:pt x="666770" y="259828"/>
                      <a:pt x="671162" y="278858"/>
                      <a:pt x="672626" y="305939"/>
                    </a:cubicBezTo>
                    <a:cubicBezTo>
                      <a:pt x="674089" y="333751"/>
                      <a:pt x="674089" y="342534"/>
                      <a:pt x="674089" y="413529"/>
                    </a:cubicBezTo>
                    <a:cubicBezTo>
                      <a:pt x="674089" y="484525"/>
                      <a:pt x="674089" y="493308"/>
                      <a:pt x="672626" y="52112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3C44BA31-825E-3188-498F-FC19011381CC}"/>
                </a:ext>
              </a:extLst>
            </p:cNvPr>
            <p:cNvSpPr/>
            <p:nvPr/>
          </p:nvSpPr>
          <p:spPr>
            <a:xfrm>
              <a:off x="8093398" y="5870234"/>
              <a:ext cx="356511" cy="356511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42617 w 827058"/>
                <a:gd name="connsiteY5" fmla="*/ 324968 h 827058"/>
                <a:gd name="connsiteX6" fmla="*/ 642617 w 827058"/>
                <a:gd name="connsiteY6" fmla="*/ 338875 h 827058"/>
                <a:gd name="connsiteX7" fmla="*/ 330091 w 827058"/>
                <a:gd name="connsiteY7" fmla="*/ 651400 h 827058"/>
                <a:gd name="connsiteX8" fmla="*/ 161752 w 827058"/>
                <a:gd name="connsiteY8" fmla="*/ 602362 h 827058"/>
                <a:gd name="connsiteX9" fmla="*/ 188101 w 827058"/>
                <a:gd name="connsiteY9" fmla="*/ 603826 h 827058"/>
                <a:gd name="connsiteX10" fmla="*/ 324236 w 827058"/>
                <a:gd name="connsiteY10" fmla="*/ 556984 h 827058"/>
                <a:gd name="connsiteX11" fmla="*/ 221769 w 827058"/>
                <a:gd name="connsiteY11" fmla="*/ 480865 h 827058"/>
                <a:gd name="connsiteX12" fmla="*/ 242262 w 827058"/>
                <a:gd name="connsiteY12" fmla="*/ 483061 h 827058"/>
                <a:gd name="connsiteX13" fmla="*/ 271539 w 827058"/>
                <a:gd name="connsiteY13" fmla="*/ 479401 h 827058"/>
                <a:gd name="connsiteX14" fmla="*/ 183709 w 827058"/>
                <a:gd name="connsiteY14" fmla="*/ 371810 h 827058"/>
                <a:gd name="connsiteX15" fmla="*/ 183709 w 827058"/>
                <a:gd name="connsiteY15" fmla="*/ 370347 h 827058"/>
                <a:gd name="connsiteX16" fmla="*/ 233480 w 827058"/>
                <a:gd name="connsiteY16" fmla="*/ 384253 h 827058"/>
                <a:gd name="connsiteX17" fmla="*/ 184441 w 827058"/>
                <a:gd name="connsiteY17" fmla="*/ 292764 h 827058"/>
                <a:gd name="connsiteX18" fmla="*/ 199080 w 827058"/>
                <a:gd name="connsiteY18" fmla="*/ 237871 h 827058"/>
                <a:gd name="connsiteX19" fmla="*/ 425240 w 827058"/>
                <a:gd name="connsiteY19" fmla="*/ 352781 h 827058"/>
                <a:gd name="connsiteX20" fmla="*/ 422312 w 827058"/>
                <a:gd name="connsiteY20" fmla="*/ 327896 h 827058"/>
                <a:gd name="connsiteX21" fmla="*/ 532099 w 827058"/>
                <a:gd name="connsiteY21" fmla="*/ 218109 h 827058"/>
                <a:gd name="connsiteX22" fmla="*/ 612609 w 827058"/>
                <a:gd name="connsiteY22" fmla="*/ 252509 h 827058"/>
                <a:gd name="connsiteX23" fmla="*/ 682141 w 827058"/>
                <a:gd name="connsiteY23" fmla="*/ 226160 h 827058"/>
                <a:gd name="connsiteX24" fmla="*/ 633834 w 827058"/>
                <a:gd name="connsiteY24" fmla="*/ 286909 h 827058"/>
                <a:gd name="connsiteX25" fmla="*/ 696779 w 827058"/>
                <a:gd name="connsiteY25" fmla="*/ 269343 h 827058"/>
                <a:gd name="connsiteX26" fmla="*/ 642617 w 827058"/>
                <a:gd name="connsiteY26" fmla="*/ 324968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42617" y="324968"/>
                  </a:moveTo>
                  <a:cubicBezTo>
                    <a:pt x="642617" y="329360"/>
                    <a:pt x="642617" y="334483"/>
                    <a:pt x="642617" y="338875"/>
                  </a:cubicBezTo>
                  <a:cubicBezTo>
                    <a:pt x="642617" y="483793"/>
                    <a:pt x="532099" y="651400"/>
                    <a:pt x="330091" y="651400"/>
                  </a:cubicBezTo>
                  <a:cubicBezTo>
                    <a:pt x="267879" y="651400"/>
                    <a:pt x="210058" y="633102"/>
                    <a:pt x="161752" y="602362"/>
                  </a:cubicBezTo>
                  <a:cubicBezTo>
                    <a:pt x="170535" y="603094"/>
                    <a:pt x="179318" y="603826"/>
                    <a:pt x="188101" y="603826"/>
                  </a:cubicBezTo>
                  <a:cubicBezTo>
                    <a:pt x="239335" y="603826"/>
                    <a:pt x="286909" y="586260"/>
                    <a:pt x="324236" y="556984"/>
                  </a:cubicBezTo>
                  <a:cubicBezTo>
                    <a:pt x="275930" y="556252"/>
                    <a:pt x="235675" y="524048"/>
                    <a:pt x="221769" y="480865"/>
                  </a:cubicBezTo>
                  <a:cubicBezTo>
                    <a:pt x="228356" y="482329"/>
                    <a:pt x="235675" y="483061"/>
                    <a:pt x="242262" y="483061"/>
                  </a:cubicBezTo>
                  <a:cubicBezTo>
                    <a:pt x="252509" y="483061"/>
                    <a:pt x="262024" y="481597"/>
                    <a:pt x="271539" y="479401"/>
                  </a:cubicBezTo>
                  <a:cubicBezTo>
                    <a:pt x="221037" y="469155"/>
                    <a:pt x="183709" y="425240"/>
                    <a:pt x="183709" y="371810"/>
                  </a:cubicBezTo>
                  <a:cubicBezTo>
                    <a:pt x="183709" y="371079"/>
                    <a:pt x="183709" y="371079"/>
                    <a:pt x="183709" y="370347"/>
                  </a:cubicBezTo>
                  <a:cubicBezTo>
                    <a:pt x="198348" y="378398"/>
                    <a:pt x="215182" y="383521"/>
                    <a:pt x="233480" y="384253"/>
                  </a:cubicBezTo>
                  <a:cubicBezTo>
                    <a:pt x="204203" y="364491"/>
                    <a:pt x="184441" y="330824"/>
                    <a:pt x="184441" y="292764"/>
                  </a:cubicBezTo>
                  <a:cubicBezTo>
                    <a:pt x="184441" y="273003"/>
                    <a:pt x="189565" y="253973"/>
                    <a:pt x="199080" y="237871"/>
                  </a:cubicBezTo>
                  <a:cubicBezTo>
                    <a:pt x="253241" y="304475"/>
                    <a:pt x="334483" y="348389"/>
                    <a:pt x="425240" y="352781"/>
                  </a:cubicBezTo>
                  <a:cubicBezTo>
                    <a:pt x="423044" y="344730"/>
                    <a:pt x="422312" y="336679"/>
                    <a:pt x="422312" y="327896"/>
                  </a:cubicBezTo>
                  <a:cubicBezTo>
                    <a:pt x="422312" y="267147"/>
                    <a:pt x="471350" y="218109"/>
                    <a:pt x="532099" y="218109"/>
                  </a:cubicBezTo>
                  <a:cubicBezTo>
                    <a:pt x="563571" y="218109"/>
                    <a:pt x="592116" y="231284"/>
                    <a:pt x="612609" y="252509"/>
                  </a:cubicBezTo>
                  <a:cubicBezTo>
                    <a:pt x="637494" y="247386"/>
                    <a:pt x="660915" y="238603"/>
                    <a:pt x="682141" y="226160"/>
                  </a:cubicBezTo>
                  <a:cubicBezTo>
                    <a:pt x="674089" y="251777"/>
                    <a:pt x="656524" y="273003"/>
                    <a:pt x="633834" y="286909"/>
                  </a:cubicBezTo>
                  <a:cubicBezTo>
                    <a:pt x="655791" y="283981"/>
                    <a:pt x="677017" y="278126"/>
                    <a:pt x="696779" y="269343"/>
                  </a:cubicBezTo>
                  <a:cubicBezTo>
                    <a:pt x="682872" y="290568"/>
                    <a:pt x="663843" y="309598"/>
                    <a:pt x="642617" y="3249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601055A5-D45D-E19E-F3EC-3ECF42CED330}"/>
                </a:ext>
              </a:extLst>
            </p:cNvPr>
            <p:cNvSpPr/>
            <p:nvPr/>
          </p:nvSpPr>
          <p:spPr>
            <a:xfrm>
              <a:off x="7152955" y="5871338"/>
              <a:ext cx="356826" cy="354303"/>
            </a:xfrm>
            <a:custGeom>
              <a:avLst/>
              <a:gdLst>
                <a:gd name="connsiteX0" fmla="*/ 827791 w 827790"/>
                <a:gd name="connsiteY0" fmla="*/ 413529 h 821935"/>
                <a:gd name="connsiteX1" fmla="*/ 413529 w 827790"/>
                <a:gd name="connsiteY1" fmla="*/ 0 h 821935"/>
                <a:gd name="connsiteX2" fmla="*/ 0 w 827790"/>
                <a:gd name="connsiteY2" fmla="*/ 413529 h 821935"/>
                <a:gd name="connsiteX3" fmla="*/ 349121 w 827790"/>
                <a:gd name="connsiteY3" fmla="*/ 821935 h 821935"/>
                <a:gd name="connsiteX4" fmla="*/ 349121 w 827790"/>
                <a:gd name="connsiteY4" fmla="*/ 533563 h 821935"/>
                <a:gd name="connsiteX5" fmla="*/ 243726 w 827790"/>
                <a:gd name="connsiteY5" fmla="*/ 533563 h 821935"/>
                <a:gd name="connsiteX6" fmla="*/ 243726 w 827790"/>
                <a:gd name="connsiteY6" fmla="*/ 413529 h 821935"/>
                <a:gd name="connsiteX7" fmla="*/ 349121 w 827790"/>
                <a:gd name="connsiteY7" fmla="*/ 413529 h 821935"/>
                <a:gd name="connsiteX8" fmla="*/ 349121 w 827790"/>
                <a:gd name="connsiteY8" fmla="*/ 322772 h 821935"/>
                <a:gd name="connsiteX9" fmla="*/ 505750 w 827790"/>
                <a:gd name="connsiteY9" fmla="*/ 161752 h 821935"/>
                <a:gd name="connsiteX10" fmla="*/ 598703 w 827790"/>
                <a:gd name="connsiteY10" fmla="*/ 169803 h 821935"/>
                <a:gd name="connsiteX11" fmla="*/ 598703 w 827790"/>
                <a:gd name="connsiteY11" fmla="*/ 271539 h 821935"/>
                <a:gd name="connsiteX12" fmla="*/ 546737 w 827790"/>
                <a:gd name="connsiteY12" fmla="*/ 271539 h 821935"/>
                <a:gd name="connsiteX13" fmla="*/ 479401 w 827790"/>
                <a:gd name="connsiteY13" fmla="*/ 335947 h 821935"/>
                <a:gd name="connsiteX14" fmla="*/ 479401 w 827790"/>
                <a:gd name="connsiteY14" fmla="*/ 413529 h 821935"/>
                <a:gd name="connsiteX15" fmla="*/ 592847 w 827790"/>
                <a:gd name="connsiteY15" fmla="*/ 413529 h 821935"/>
                <a:gd name="connsiteX16" fmla="*/ 574550 w 827790"/>
                <a:gd name="connsiteY16" fmla="*/ 532831 h 821935"/>
                <a:gd name="connsiteX17" fmla="*/ 478669 w 827790"/>
                <a:gd name="connsiteY17" fmla="*/ 532831 h 821935"/>
                <a:gd name="connsiteX18" fmla="*/ 478669 w 827790"/>
                <a:gd name="connsiteY18" fmla="*/ 821935 h 821935"/>
                <a:gd name="connsiteX19" fmla="*/ 827791 w 827790"/>
                <a:gd name="connsiteY19" fmla="*/ 413529 h 8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7790" h="821935">
                  <a:moveTo>
                    <a:pt x="827791" y="413529"/>
                  </a:moveTo>
                  <a:cubicBezTo>
                    <a:pt x="827791" y="185173"/>
                    <a:pt x="642617" y="0"/>
                    <a:pt x="413529" y="0"/>
                  </a:cubicBezTo>
                  <a:cubicBezTo>
                    <a:pt x="184441" y="0"/>
                    <a:pt x="0" y="185173"/>
                    <a:pt x="0" y="413529"/>
                  </a:cubicBezTo>
                  <a:cubicBezTo>
                    <a:pt x="0" y="619928"/>
                    <a:pt x="151505" y="791195"/>
                    <a:pt x="349121" y="821935"/>
                  </a:cubicBezTo>
                  <a:lnTo>
                    <a:pt x="349121" y="533563"/>
                  </a:lnTo>
                  <a:lnTo>
                    <a:pt x="243726" y="533563"/>
                  </a:lnTo>
                  <a:lnTo>
                    <a:pt x="243726" y="413529"/>
                  </a:lnTo>
                  <a:lnTo>
                    <a:pt x="349121" y="413529"/>
                  </a:lnTo>
                  <a:lnTo>
                    <a:pt x="349121" y="322772"/>
                  </a:lnTo>
                  <a:cubicBezTo>
                    <a:pt x="349121" y="218841"/>
                    <a:pt x="410602" y="161752"/>
                    <a:pt x="505750" y="161752"/>
                  </a:cubicBezTo>
                  <a:cubicBezTo>
                    <a:pt x="551129" y="161752"/>
                    <a:pt x="598703" y="169803"/>
                    <a:pt x="598703" y="169803"/>
                  </a:cubicBezTo>
                  <a:lnTo>
                    <a:pt x="598703" y="271539"/>
                  </a:lnTo>
                  <a:lnTo>
                    <a:pt x="546737" y="271539"/>
                  </a:lnTo>
                  <a:cubicBezTo>
                    <a:pt x="495503" y="271539"/>
                    <a:pt x="479401" y="303743"/>
                    <a:pt x="479401" y="335947"/>
                  </a:cubicBezTo>
                  <a:lnTo>
                    <a:pt x="479401" y="413529"/>
                  </a:lnTo>
                  <a:lnTo>
                    <a:pt x="592847" y="413529"/>
                  </a:lnTo>
                  <a:lnTo>
                    <a:pt x="574550" y="532831"/>
                  </a:lnTo>
                  <a:lnTo>
                    <a:pt x="478669" y="532831"/>
                  </a:lnTo>
                  <a:lnTo>
                    <a:pt x="478669" y="821935"/>
                  </a:lnTo>
                  <a:cubicBezTo>
                    <a:pt x="676285" y="791195"/>
                    <a:pt x="827791" y="620660"/>
                    <a:pt x="827791" y="41352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9C14587-9E43-6409-3E55-1327C9B81411}"/>
                </a:ext>
              </a:extLst>
            </p:cNvPr>
            <p:cNvSpPr txBox="1"/>
            <p:nvPr/>
          </p:nvSpPr>
          <p:spPr>
            <a:xfrm>
              <a:off x="8496707" y="5863823"/>
              <a:ext cx="1314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/</a:t>
              </a:r>
              <a:r>
                <a:rPr lang="pt-BR" dirty="0" err="1"/>
                <a:t>redesocial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146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0345707-AE08-BFF9-7732-36645B183293}"/>
              </a:ext>
            </a:extLst>
          </p:cNvPr>
          <p:cNvSpPr txBox="1"/>
          <p:nvPr/>
        </p:nvSpPr>
        <p:spPr>
          <a:xfrm>
            <a:off x="839788" y="591876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+mj-lt"/>
              </a:rPr>
              <a:t>Recursos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6269B4-0501-CD51-CF2B-A6D9A5CB72FC}"/>
              </a:ext>
            </a:extLst>
          </p:cNvPr>
          <p:cNvSpPr txBox="1"/>
          <p:nvPr/>
        </p:nvSpPr>
        <p:spPr>
          <a:xfrm>
            <a:off x="839788" y="1605157"/>
            <a:ext cx="50403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Imagens</a:t>
            </a:r>
          </a:p>
          <a:p>
            <a:endParaRPr lang="pt-BR" sz="2000" dirty="0"/>
          </a:p>
          <a:p>
            <a:r>
              <a:rPr lang="pt-BR" sz="2000" dirty="0"/>
              <a:t>Imagens em </a:t>
            </a:r>
            <a:r>
              <a:rPr lang="pt-BR" sz="2000" dirty="0" err="1"/>
              <a:t>Unsplash</a:t>
            </a:r>
            <a:r>
              <a:rPr lang="pt-BR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Adrian </a:t>
            </a:r>
            <a:r>
              <a:rPr lang="pt-BR" sz="2000" dirty="0" err="1"/>
              <a:t>Sulyok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Barrett 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Bernd Dittrich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Carlos Aranda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Chuttersnap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Michal </a:t>
            </a:r>
            <a:r>
              <a:rPr lang="pt-BR" sz="2000" dirty="0" err="1"/>
              <a:t>Matlon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Patrick </a:t>
            </a:r>
            <a:r>
              <a:rPr lang="pt-BR" sz="2000" dirty="0" err="1"/>
              <a:t>Campanale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Randy Fath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Thomas Thompson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William </a:t>
            </a:r>
            <a:r>
              <a:rPr lang="pt-BR" sz="2000" dirty="0" err="1"/>
              <a:t>William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dirty="0"/>
              <a:t>Vetor em </a:t>
            </a:r>
            <a:r>
              <a:rPr lang="pt-BR" sz="2000" dirty="0" err="1"/>
              <a:t>Freepik</a:t>
            </a:r>
            <a:r>
              <a:rPr lang="pt-BR" sz="2000" dirty="0"/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2272CE-FD44-7AE1-48F3-0E91627A2E10}"/>
              </a:ext>
            </a:extLst>
          </p:cNvPr>
          <p:cNvSpPr txBox="1"/>
          <p:nvPr/>
        </p:nvSpPr>
        <p:spPr>
          <a:xfrm>
            <a:off x="6311902" y="591876"/>
            <a:ext cx="5270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Fontes</a:t>
            </a:r>
          </a:p>
          <a:p>
            <a:endParaRPr lang="pt-BR" sz="2000" b="1" dirty="0"/>
          </a:p>
          <a:p>
            <a:r>
              <a:rPr lang="pt-BR" sz="2000" dirty="0"/>
              <a:t>Poppins Black</a:t>
            </a:r>
          </a:p>
          <a:p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/Poppins)</a:t>
            </a:r>
          </a:p>
          <a:p>
            <a:endParaRPr lang="pt-BR" sz="2000" dirty="0"/>
          </a:p>
          <a:p>
            <a:r>
              <a:rPr lang="pt-BR" sz="2000" dirty="0" err="1"/>
              <a:t>Josefin</a:t>
            </a:r>
            <a:r>
              <a:rPr lang="pt-BR" sz="2000" dirty="0"/>
              <a:t> </a:t>
            </a:r>
            <a:r>
              <a:rPr lang="pt-BR" sz="2000" dirty="0" err="1"/>
              <a:t>Sans</a:t>
            </a:r>
            <a:endParaRPr lang="pt-BR" sz="2000" dirty="0"/>
          </a:p>
          <a:p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</a:t>
            </a:r>
            <a:r>
              <a:rPr lang="pt-BR" sz="2000" dirty="0" err="1"/>
              <a:t>Josefin+Sans</a:t>
            </a:r>
            <a:r>
              <a:rPr lang="pt-BR" sz="2000" dirty="0"/>
              <a:t>)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DD7AA88-931F-7A03-E095-127043DAF63B}"/>
              </a:ext>
            </a:extLst>
          </p:cNvPr>
          <p:cNvGrpSpPr/>
          <p:nvPr/>
        </p:nvGrpSpPr>
        <p:grpSpPr>
          <a:xfrm>
            <a:off x="6311902" y="4411988"/>
            <a:ext cx="955245" cy="955245"/>
            <a:chOff x="6309207" y="4500637"/>
            <a:chExt cx="955245" cy="955245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A6CCF493-3FD4-9496-AAEB-4AB6A3B4A732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45CA72E-42F7-F145-0327-1E076F36E5C2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#A91C49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5C88F3A-AE5A-8994-0851-1C33351AEDB9}"/>
              </a:ext>
            </a:extLst>
          </p:cNvPr>
          <p:cNvSpPr txBox="1"/>
          <p:nvPr/>
        </p:nvSpPr>
        <p:spPr>
          <a:xfrm>
            <a:off x="6311902" y="3704102"/>
            <a:ext cx="504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/>
              <a:t>Cores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000" b="1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511F925-5BFE-FCFC-3F6B-9CA49794B04F}"/>
              </a:ext>
            </a:extLst>
          </p:cNvPr>
          <p:cNvGrpSpPr/>
          <p:nvPr/>
        </p:nvGrpSpPr>
        <p:grpSpPr>
          <a:xfrm>
            <a:off x="7521043" y="4411988"/>
            <a:ext cx="955245" cy="955245"/>
            <a:chOff x="6309207" y="4500637"/>
            <a:chExt cx="955245" cy="955245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3EC97654-73AF-5937-8728-6CEF45A86AF8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36A46CD-C0C3-0D6F-A6FD-A29CA6A94E92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#DF3939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208F77C-BDBA-26E3-2092-8D302DD2FF6A}"/>
              </a:ext>
            </a:extLst>
          </p:cNvPr>
          <p:cNvGrpSpPr/>
          <p:nvPr/>
        </p:nvGrpSpPr>
        <p:grpSpPr>
          <a:xfrm>
            <a:off x="8715553" y="4411988"/>
            <a:ext cx="955245" cy="955245"/>
            <a:chOff x="6309207" y="4500637"/>
            <a:chExt cx="955245" cy="955245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E05A9B3C-2836-1ECA-D1DB-1F12C96AC6D8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495D78F-31C1-8A9F-9993-8B383B18CBFE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#FED284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4E691E9-D99D-9180-CF40-AD3B8E27D14D}"/>
              </a:ext>
            </a:extLst>
          </p:cNvPr>
          <p:cNvGrpSpPr/>
          <p:nvPr/>
        </p:nvGrpSpPr>
        <p:grpSpPr>
          <a:xfrm>
            <a:off x="9910063" y="4411987"/>
            <a:ext cx="955245" cy="955245"/>
            <a:chOff x="6309207" y="4500637"/>
            <a:chExt cx="955245" cy="955245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DCF081F7-B4CA-16F1-1755-F49718E5FB98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8339617-B3D3-55C0-00A2-4989382A797A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#FFCF90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07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59511EB-73A6-C0E0-26AF-C30A19CB7859}"/>
              </a:ext>
            </a:extLst>
          </p:cNvPr>
          <p:cNvSpPr txBox="1"/>
          <p:nvPr/>
        </p:nvSpPr>
        <p:spPr>
          <a:xfrm>
            <a:off x="839788" y="591876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+mj-lt"/>
              </a:rPr>
              <a:t>Recursos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AE1B46-28EE-AE75-D728-70A51486CA28}"/>
              </a:ext>
            </a:extLst>
          </p:cNvPr>
          <p:cNvSpPr txBox="1"/>
          <p:nvPr/>
        </p:nvSpPr>
        <p:spPr>
          <a:xfrm>
            <a:off x="839788" y="1605157"/>
            <a:ext cx="1051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Ícones:</a:t>
            </a:r>
          </a:p>
        </p:txBody>
      </p:sp>
      <p:grpSp>
        <p:nvGrpSpPr>
          <p:cNvPr id="22" name="Gráfico 2">
            <a:extLst>
              <a:ext uri="{FF2B5EF4-FFF2-40B4-BE49-F238E27FC236}">
                <a16:creationId xmlns:a16="http://schemas.microsoft.com/office/drawing/2014/main" id="{21BED282-01EC-54BB-547F-A0E7ED8CA109}"/>
              </a:ext>
            </a:extLst>
          </p:cNvPr>
          <p:cNvGrpSpPr/>
          <p:nvPr/>
        </p:nvGrpSpPr>
        <p:grpSpPr>
          <a:xfrm>
            <a:off x="8222713" y="4086446"/>
            <a:ext cx="582097" cy="582096"/>
            <a:chOff x="5682470" y="6027281"/>
            <a:chExt cx="827060" cy="827058"/>
          </a:xfrm>
          <a:solidFill>
            <a:srgbClr val="000000"/>
          </a:solidFill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47214D5-5975-6A5D-A7FA-5E35BFD3F25C}"/>
                </a:ext>
              </a:extLst>
            </p:cNvPr>
            <p:cNvSpPr/>
            <p:nvPr/>
          </p:nvSpPr>
          <p:spPr>
            <a:xfrm>
              <a:off x="5984455" y="6501559"/>
              <a:ext cx="222092" cy="43182"/>
            </a:xfrm>
            <a:custGeom>
              <a:avLst/>
              <a:gdLst>
                <a:gd name="connsiteX0" fmla="*/ 192786 w 222092"/>
                <a:gd name="connsiteY0" fmla="*/ 0 h 43182"/>
                <a:gd name="connsiteX1" fmla="*/ 29570 w 222092"/>
                <a:gd name="connsiteY1" fmla="*/ 0 h 43182"/>
                <a:gd name="connsiteX2" fmla="*/ 9808 w 222092"/>
                <a:gd name="connsiteY2" fmla="*/ 5123 h 43182"/>
                <a:gd name="connsiteX3" fmla="*/ 8344 w 222092"/>
                <a:gd name="connsiteY3" fmla="*/ 36596 h 43182"/>
                <a:gd name="connsiteX4" fmla="*/ 29570 w 222092"/>
                <a:gd name="connsiteY4" fmla="*/ 43183 h 43182"/>
                <a:gd name="connsiteX5" fmla="*/ 111544 w 222092"/>
                <a:gd name="connsiteY5" fmla="*/ 43183 h 43182"/>
                <a:gd name="connsiteX6" fmla="*/ 192054 w 222092"/>
                <a:gd name="connsiteY6" fmla="*/ 43183 h 43182"/>
                <a:gd name="connsiteX7" fmla="*/ 222062 w 222092"/>
                <a:gd name="connsiteY7" fmla="*/ 21957 h 43182"/>
                <a:gd name="connsiteX8" fmla="*/ 192786 w 222092"/>
                <a:gd name="connsiteY8" fmla="*/ 0 h 4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092" h="43182">
                  <a:moveTo>
                    <a:pt x="192786" y="0"/>
                  </a:moveTo>
                  <a:cubicBezTo>
                    <a:pt x="138624" y="0"/>
                    <a:pt x="83731" y="0"/>
                    <a:pt x="29570" y="0"/>
                  </a:cubicBezTo>
                  <a:cubicBezTo>
                    <a:pt x="22250" y="0"/>
                    <a:pt x="15663" y="1464"/>
                    <a:pt x="9808" y="5123"/>
                  </a:cubicBezTo>
                  <a:cubicBezTo>
                    <a:pt x="-2634" y="13174"/>
                    <a:pt x="-3366" y="27813"/>
                    <a:pt x="8344" y="36596"/>
                  </a:cubicBezTo>
                  <a:cubicBezTo>
                    <a:pt x="14931" y="41719"/>
                    <a:pt x="22250" y="43183"/>
                    <a:pt x="29570" y="43183"/>
                  </a:cubicBezTo>
                  <a:cubicBezTo>
                    <a:pt x="56650" y="43183"/>
                    <a:pt x="83731" y="43183"/>
                    <a:pt x="111544" y="43183"/>
                  </a:cubicBezTo>
                  <a:cubicBezTo>
                    <a:pt x="138624" y="43183"/>
                    <a:pt x="164973" y="43183"/>
                    <a:pt x="192054" y="43183"/>
                  </a:cubicBezTo>
                  <a:cubicBezTo>
                    <a:pt x="209620" y="43183"/>
                    <a:pt x="222062" y="34400"/>
                    <a:pt x="222062" y="21957"/>
                  </a:cubicBezTo>
                  <a:cubicBezTo>
                    <a:pt x="222794" y="8783"/>
                    <a:pt x="210351" y="0"/>
                    <a:pt x="19278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02D37F92-9513-44C7-6AA0-07938B5E41A1}"/>
                </a:ext>
              </a:extLst>
            </p:cNvPr>
            <p:cNvSpPr/>
            <p:nvPr/>
          </p:nvSpPr>
          <p:spPr>
            <a:xfrm>
              <a:off x="5983285" y="6338343"/>
              <a:ext cx="139092" cy="51233"/>
            </a:xfrm>
            <a:custGeom>
              <a:avLst/>
              <a:gdLst>
                <a:gd name="connsiteX0" fmla="*/ 30740 w 139092"/>
                <a:gd name="connsiteY0" fmla="*/ 51234 h 51233"/>
                <a:gd name="connsiteX1" fmla="*/ 70263 w 139092"/>
                <a:gd name="connsiteY1" fmla="*/ 51234 h 51233"/>
                <a:gd name="connsiteX2" fmla="*/ 109055 w 139092"/>
                <a:gd name="connsiteY2" fmla="*/ 51234 h 51233"/>
                <a:gd name="connsiteX3" fmla="*/ 139063 w 139092"/>
                <a:gd name="connsiteY3" fmla="*/ 26349 h 51233"/>
                <a:gd name="connsiteX4" fmla="*/ 109055 w 139092"/>
                <a:gd name="connsiteY4" fmla="*/ 0 h 51233"/>
                <a:gd name="connsiteX5" fmla="*/ 30008 w 139092"/>
                <a:gd name="connsiteY5" fmla="*/ 0 h 51233"/>
                <a:gd name="connsiteX6" fmla="*/ 0 w 139092"/>
                <a:gd name="connsiteY6" fmla="*/ 25617 h 51233"/>
                <a:gd name="connsiteX7" fmla="*/ 30740 w 139092"/>
                <a:gd name="connsiteY7" fmla="*/ 51234 h 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2" h="51233">
                  <a:moveTo>
                    <a:pt x="30740" y="51234"/>
                  </a:moveTo>
                  <a:cubicBezTo>
                    <a:pt x="43915" y="51234"/>
                    <a:pt x="57089" y="51234"/>
                    <a:pt x="70263" y="51234"/>
                  </a:cubicBezTo>
                  <a:cubicBezTo>
                    <a:pt x="83438" y="51234"/>
                    <a:pt x="95880" y="51234"/>
                    <a:pt x="109055" y="51234"/>
                  </a:cubicBezTo>
                  <a:cubicBezTo>
                    <a:pt x="126620" y="51234"/>
                    <a:pt x="139063" y="40255"/>
                    <a:pt x="139063" y="26349"/>
                  </a:cubicBezTo>
                  <a:cubicBezTo>
                    <a:pt x="139795" y="11710"/>
                    <a:pt x="126620" y="0"/>
                    <a:pt x="109055" y="0"/>
                  </a:cubicBezTo>
                  <a:cubicBezTo>
                    <a:pt x="82706" y="0"/>
                    <a:pt x="56357" y="0"/>
                    <a:pt x="30008" y="0"/>
                  </a:cubicBezTo>
                  <a:cubicBezTo>
                    <a:pt x="13174" y="0"/>
                    <a:pt x="732" y="10979"/>
                    <a:pt x="0" y="25617"/>
                  </a:cubicBezTo>
                  <a:cubicBezTo>
                    <a:pt x="1464" y="39523"/>
                    <a:pt x="13906" y="50502"/>
                    <a:pt x="30740" y="5123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6C9C2508-ABD8-A2C5-E7B5-F71108780AD1}"/>
                </a:ext>
              </a:extLst>
            </p:cNvPr>
            <p:cNvSpPr/>
            <p:nvPr/>
          </p:nvSpPr>
          <p:spPr>
            <a:xfrm>
              <a:off x="5682470" y="6027281"/>
              <a:ext cx="827060" cy="827058"/>
            </a:xfrm>
            <a:custGeom>
              <a:avLst/>
              <a:gdLst>
                <a:gd name="connsiteX0" fmla="*/ 413529 w 827060"/>
                <a:gd name="connsiteY0" fmla="*/ 0 h 827058"/>
                <a:gd name="connsiteX1" fmla="*/ 413529 w 827060"/>
                <a:gd name="connsiteY1" fmla="*/ 0 h 827058"/>
                <a:gd name="connsiteX2" fmla="*/ 0 w 827060"/>
                <a:gd name="connsiteY2" fmla="*/ 413529 h 827058"/>
                <a:gd name="connsiteX3" fmla="*/ 0 w 827060"/>
                <a:gd name="connsiteY3" fmla="*/ 413529 h 827058"/>
                <a:gd name="connsiteX4" fmla="*/ 413529 w 827060"/>
                <a:gd name="connsiteY4" fmla="*/ 827059 h 827058"/>
                <a:gd name="connsiteX5" fmla="*/ 413529 w 827060"/>
                <a:gd name="connsiteY5" fmla="*/ 827059 h 827058"/>
                <a:gd name="connsiteX6" fmla="*/ 827059 w 827060"/>
                <a:gd name="connsiteY6" fmla="*/ 413529 h 827058"/>
                <a:gd name="connsiteX7" fmla="*/ 827059 w 827060"/>
                <a:gd name="connsiteY7" fmla="*/ 413529 h 827058"/>
                <a:gd name="connsiteX8" fmla="*/ 413529 w 827060"/>
                <a:gd name="connsiteY8" fmla="*/ 0 h 827058"/>
                <a:gd name="connsiteX9" fmla="*/ 646277 w 827060"/>
                <a:gd name="connsiteY9" fmla="*/ 467691 h 827058"/>
                <a:gd name="connsiteX10" fmla="*/ 644813 w 827060"/>
                <a:gd name="connsiteY10" fmla="*/ 492576 h 827058"/>
                <a:gd name="connsiteX11" fmla="*/ 565767 w 827060"/>
                <a:gd name="connsiteY11" fmla="*/ 614073 h 827058"/>
                <a:gd name="connsiteX12" fmla="*/ 514533 w 827060"/>
                <a:gd name="connsiteY12" fmla="*/ 629443 h 827058"/>
                <a:gd name="connsiteX13" fmla="*/ 313258 w 827060"/>
                <a:gd name="connsiteY13" fmla="*/ 629443 h 827058"/>
                <a:gd name="connsiteX14" fmla="*/ 304475 w 827060"/>
                <a:gd name="connsiteY14" fmla="*/ 627247 h 827058"/>
                <a:gd name="connsiteX15" fmla="*/ 200543 w 827060"/>
                <a:gd name="connsiteY15" fmla="*/ 560643 h 827058"/>
                <a:gd name="connsiteX16" fmla="*/ 181514 w 827060"/>
                <a:gd name="connsiteY16" fmla="*/ 507946 h 827058"/>
                <a:gd name="connsiteX17" fmla="*/ 181514 w 827060"/>
                <a:gd name="connsiteY17" fmla="*/ 320577 h 827058"/>
                <a:gd name="connsiteX18" fmla="*/ 182978 w 827060"/>
                <a:gd name="connsiteY18" fmla="*/ 316185 h 827058"/>
                <a:gd name="connsiteX19" fmla="*/ 262024 w 827060"/>
                <a:gd name="connsiteY19" fmla="*/ 213718 h 827058"/>
                <a:gd name="connsiteX20" fmla="*/ 313258 w 827060"/>
                <a:gd name="connsiteY20" fmla="*/ 198348 h 827058"/>
                <a:gd name="connsiteX21" fmla="*/ 436951 w 827060"/>
                <a:gd name="connsiteY21" fmla="*/ 198348 h 827058"/>
                <a:gd name="connsiteX22" fmla="*/ 503554 w 827060"/>
                <a:gd name="connsiteY22" fmla="*/ 228356 h 827058"/>
                <a:gd name="connsiteX23" fmla="*/ 558448 w 827060"/>
                <a:gd name="connsiteY23" fmla="*/ 314721 h 827058"/>
                <a:gd name="connsiteX24" fmla="*/ 562839 w 827060"/>
                <a:gd name="connsiteY24" fmla="*/ 341070 h 827058"/>
                <a:gd name="connsiteX25" fmla="*/ 582601 w 827060"/>
                <a:gd name="connsiteY25" fmla="*/ 360100 h 827058"/>
                <a:gd name="connsiteX26" fmla="*/ 614073 w 827060"/>
                <a:gd name="connsiteY26" fmla="*/ 362296 h 827058"/>
                <a:gd name="connsiteX27" fmla="*/ 646277 w 827060"/>
                <a:gd name="connsiteY27" fmla="*/ 379862 h 827058"/>
                <a:gd name="connsiteX28" fmla="*/ 646277 w 827060"/>
                <a:gd name="connsiteY28" fmla="*/ 467691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060" h="827058">
                  <a:moveTo>
                    <a:pt x="413529" y="0"/>
                  </a:moveTo>
                  <a:lnTo>
                    <a:pt x="413529" y="0"/>
                  </a:lnTo>
                  <a:cubicBezTo>
                    <a:pt x="185173" y="0"/>
                    <a:pt x="0" y="185173"/>
                    <a:pt x="0" y="413529"/>
                  </a:cubicBezTo>
                  <a:lnTo>
                    <a:pt x="0" y="413529"/>
                  </a:lnTo>
                  <a:cubicBezTo>
                    <a:pt x="0" y="641885"/>
                    <a:pt x="185173" y="827059"/>
                    <a:pt x="413529" y="827059"/>
                  </a:cubicBezTo>
                  <a:lnTo>
                    <a:pt x="413529" y="827059"/>
                  </a:lnTo>
                  <a:cubicBezTo>
                    <a:pt x="641885" y="827059"/>
                    <a:pt x="827059" y="641885"/>
                    <a:pt x="827059" y="413529"/>
                  </a:cubicBezTo>
                  <a:lnTo>
                    <a:pt x="827059" y="413529"/>
                  </a:lnTo>
                  <a:cubicBezTo>
                    <a:pt x="827791" y="185173"/>
                    <a:pt x="642617" y="0"/>
                    <a:pt x="413529" y="0"/>
                  </a:cubicBezTo>
                  <a:close/>
                  <a:moveTo>
                    <a:pt x="646277" y="467691"/>
                  </a:moveTo>
                  <a:cubicBezTo>
                    <a:pt x="644081" y="475742"/>
                    <a:pt x="644813" y="484525"/>
                    <a:pt x="644813" y="492576"/>
                  </a:cubicBezTo>
                  <a:cubicBezTo>
                    <a:pt x="643349" y="549665"/>
                    <a:pt x="615537" y="588456"/>
                    <a:pt x="565767" y="614073"/>
                  </a:cubicBezTo>
                  <a:cubicBezTo>
                    <a:pt x="549665" y="622124"/>
                    <a:pt x="532099" y="625052"/>
                    <a:pt x="514533" y="629443"/>
                  </a:cubicBezTo>
                  <a:cubicBezTo>
                    <a:pt x="447197" y="629443"/>
                    <a:pt x="379861" y="629443"/>
                    <a:pt x="313258" y="629443"/>
                  </a:cubicBezTo>
                  <a:cubicBezTo>
                    <a:pt x="310330" y="628711"/>
                    <a:pt x="307402" y="627979"/>
                    <a:pt x="304475" y="627247"/>
                  </a:cubicBezTo>
                  <a:cubicBezTo>
                    <a:pt x="260560" y="619928"/>
                    <a:pt x="224697" y="598703"/>
                    <a:pt x="200543" y="560643"/>
                  </a:cubicBezTo>
                  <a:cubicBezTo>
                    <a:pt x="190297" y="544542"/>
                    <a:pt x="185173" y="526244"/>
                    <a:pt x="181514" y="507946"/>
                  </a:cubicBezTo>
                  <a:cubicBezTo>
                    <a:pt x="181514" y="445734"/>
                    <a:pt x="181514" y="382789"/>
                    <a:pt x="181514" y="320577"/>
                  </a:cubicBezTo>
                  <a:cubicBezTo>
                    <a:pt x="182246" y="319113"/>
                    <a:pt x="182978" y="317649"/>
                    <a:pt x="182978" y="316185"/>
                  </a:cubicBezTo>
                  <a:cubicBezTo>
                    <a:pt x="191761" y="268611"/>
                    <a:pt x="218841" y="235675"/>
                    <a:pt x="262024" y="213718"/>
                  </a:cubicBezTo>
                  <a:cubicBezTo>
                    <a:pt x="278126" y="205667"/>
                    <a:pt x="295692" y="202739"/>
                    <a:pt x="313258" y="198348"/>
                  </a:cubicBezTo>
                  <a:cubicBezTo>
                    <a:pt x="354245" y="198348"/>
                    <a:pt x="395964" y="198348"/>
                    <a:pt x="436951" y="198348"/>
                  </a:cubicBezTo>
                  <a:cubicBezTo>
                    <a:pt x="460372" y="204935"/>
                    <a:pt x="483061" y="214450"/>
                    <a:pt x="503554" y="228356"/>
                  </a:cubicBezTo>
                  <a:cubicBezTo>
                    <a:pt x="533563" y="249581"/>
                    <a:pt x="554056" y="276662"/>
                    <a:pt x="558448" y="314721"/>
                  </a:cubicBezTo>
                  <a:cubicBezTo>
                    <a:pt x="559179" y="323504"/>
                    <a:pt x="561375" y="332287"/>
                    <a:pt x="562839" y="341070"/>
                  </a:cubicBezTo>
                  <a:cubicBezTo>
                    <a:pt x="565035" y="352781"/>
                    <a:pt x="570890" y="358636"/>
                    <a:pt x="582601" y="360100"/>
                  </a:cubicBezTo>
                  <a:cubicBezTo>
                    <a:pt x="592847" y="361564"/>
                    <a:pt x="603826" y="362296"/>
                    <a:pt x="614073" y="362296"/>
                  </a:cubicBezTo>
                  <a:cubicBezTo>
                    <a:pt x="628711" y="362296"/>
                    <a:pt x="640422" y="365955"/>
                    <a:pt x="646277" y="379862"/>
                  </a:cubicBezTo>
                  <a:cubicBezTo>
                    <a:pt x="646277" y="409138"/>
                    <a:pt x="646277" y="438414"/>
                    <a:pt x="646277" y="46769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26" name="Gráfico 2">
            <a:extLst>
              <a:ext uri="{FF2B5EF4-FFF2-40B4-BE49-F238E27FC236}">
                <a16:creationId xmlns:a16="http://schemas.microsoft.com/office/drawing/2014/main" id="{D9FF39B7-EA54-213A-1E4C-E19F348663A6}"/>
              </a:ext>
            </a:extLst>
          </p:cNvPr>
          <p:cNvGrpSpPr/>
          <p:nvPr/>
        </p:nvGrpSpPr>
        <p:grpSpPr>
          <a:xfrm>
            <a:off x="7255814" y="4086446"/>
            <a:ext cx="582096" cy="582096"/>
            <a:chOff x="4308674" y="6027281"/>
            <a:chExt cx="827058" cy="827058"/>
          </a:xfrm>
          <a:solidFill>
            <a:srgbClr val="000000"/>
          </a:solidFill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AE442E5-6EA3-4F84-E365-6D1791A248B9}"/>
                </a:ext>
              </a:extLst>
            </p:cNvPr>
            <p:cNvSpPr/>
            <p:nvPr/>
          </p:nvSpPr>
          <p:spPr>
            <a:xfrm>
              <a:off x="4498971" y="6328828"/>
              <a:ext cx="445733" cy="245189"/>
            </a:xfrm>
            <a:custGeom>
              <a:avLst/>
              <a:gdLst>
                <a:gd name="connsiteX0" fmla="*/ 223233 w 445733"/>
                <a:gd name="connsiteY0" fmla="*/ 141990 h 245189"/>
                <a:gd name="connsiteX1" fmla="*/ 0 w 445733"/>
                <a:gd name="connsiteY1" fmla="*/ 0 h 245189"/>
                <a:gd name="connsiteX2" fmla="*/ 0 w 445733"/>
                <a:gd name="connsiteY2" fmla="*/ 245190 h 245189"/>
                <a:gd name="connsiteX3" fmla="*/ 445733 w 445733"/>
                <a:gd name="connsiteY3" fmla="*/ 245190 h 245189"/>
                <a:gd name="connsiteX4" fmla="*/ 445733 w 445733"/>
                <a:gd name="connsiteY4" fmla="*/ 0 h 24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733" h="245189">
                  <a:moveTo>
                    <a:pt x="223233" y="141990"/>
                  </a:moveTo>
                  <a:lnTo>
                    <a:pt x="0" y="0"/>
                  </a:lnTo>
                  <a:lnTo>
                    <a:pt x="0" y="245190"/>
                  </a:lnTo>
                  <a:lnTo>
                    <a:pt x="445733" y="245190"/>
                  </a:lnTo>
                  <a:lnTo>
                    <a:pt x="4457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B98E6408-25B3-355B-E75C-052FBB159633}"/>
                </a:ext>
              </a:extLst>
            </p:cNvPr>
            <p:cNvSpPr/>
            <p:nvPr/>
          </p:nvSpPr>
          <p:spPr>
            <a:xfrm>
              <a:off x="4559719" y="6308335"/>
              <a:ext cx="324968" cy="103199"/>
            </a:xfrm>
            <a:custGeom>
              <a:avLst/>
              <a:gdLst>
                <a:gd name="connsiteX0" fmla="*/ 324968 w 324968"/>
                <a:gd name="connsiteY0" fmla="*/ 0 h 103199"/>
                <a:gd name="connsiteX1" fmla="*/ 0 w 324968"/>
                <a:gd name="connsiteY1" fmla="*/ 0 h 103199"/>
                <a:gd name="connsiteX2" fmla="*/ 162484 w 324968"/>
                <a:gd name="connsiteY2" fmla="*/ 103199 h 10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968" h="103199">
                  <a:moveTo>
                    <a:pt x="324968" y="0"/>
                  </a:moveTo>
                  <a:lnTo>
                    <a:pt x="0" y="0"/>
                  </a:lnTo>
                  <a:lnTo>
                    <a:pt x="162484" y="10319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0727CE02-FC15-AD56-B03C-32D6094550B9}"/>
                </a:ext>
              </a:extLst>
            </p:cNvPr>
            <p:cNvSpPr/>
            <p:nvPr/>
          </p:nvSpPr>
          <p:spPr>
            <a:xfrm>
              <a:off x="4308674" y="6027281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413529 w 827058"/>
                <a:gd name="connsiteY1" fmla="*/ 0 h 827058"/>
                <a:gd name="connsiteX2" fmla="*/ 0 w 827058"/>
                <a:gd name="connsiteY2" fmla="*/ 413529 h 827058"/>
                <a:gd name="connsiteX3" fmla="*/ 0 w 827058"/>
                <a:gd name="connsiteY3" fmla="*/ 413529 h 827058"/>
                <a:gd name="connsiteX4" fmla="*/ 413529 w 827058"/>
                <a:gd name="connsiteY4" fmla="*/ 827059 h 827058"/>
                <a:gd name="connsiteX5" fmla="*/ 413529 w 827058"/>
                <a:gd name="connsiteY5" fmla="*/ 827059 h 827058"/>
                <a:gd name="connsiteX6" fmla="*/ 827059 w 827058"/>
                <a:gd name="connsiteY6" fmla="*/ 413529 h 827058"/>
                <a:gd name="connsiteX7" fmla="*/ 827059 w 827058"/>
                <a:gd name="connsiteY7" fmla="*/ 413529 h 827058"/>
                <a:gd name="connsiteX8" fmla="*/ 413529 w 827058"/>
                <a:gd name="connsiteY8" fmla="*/ 0 h 827058"/>
                <a:gd name="connsiteX9" fmla="*/ 685800 w 827058"/>
                <a:gd name="connsiteY9" fmla="*/ 596507 h 827058"/>
                <a:gd name="connsiteX10" fmla="*/ 140527 w 827058"/>
                <a:gd name="connsiteY10" fmla="*/ 596507 h 827058"/>
                <a:gd name="connsiteX11" fmla="*/ 140527 w 827058"/>
                <a:gd name="connsiteY11" fmla="*/ 231284 h 827058"/>
                <a:gd name="connsiteX12" fmla="*/ 685800 w 827058"/>
                <a:gd name="connsiteY12" fmla="*/ 231284 h 827058"/>
                <a:gd name="connsiteX13" fmla="*/ 685800 w 827058"/>
                <a:gd name="connsiteY13" fmla="*/ 596507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lnTo>
                    <a:pt x="413529" y="0"/>
                  </a:lnTo>
                  <a:cubicBezTo>
                    <a:pt x="185173" y="0"/>
                    <a:pt x="0" y="185173"/>
                    <a:pt x="0" y="413529"/>
                  </a:cubicBezTo>
                  <a:lnTo>
                    <a:pt x="0" y="413529"/>
                  </a:lnTo>
                  <a:cubicBezTo>
                    <a:pt x="0" y="641885"/>
                    <a:pt x="185173" y="827059"/>
                    <a:pt x="413529" y="827059"/>
                  </a:cubicBezTo>
                  <a:lnTo>
                    <a:pt x="413529" y="827059"/>
                  </a:lnTo>
                  <a:cubicBezTo>
                    <a:pt x="641885" y="827059"/>
                    <a:pt x="827059" y="641885"/>
                    <a:pt x="827059" y="413529"/>
                  </a:cubicBezTo>
                  <a:lnTo>
                    <a:pt x="827059" y="413529"/>
                  </a:ln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85800" y="596507"/>
                  </a:moveTo>
                  <a:lnTo>
                    <a:pt x="140527" y="596507"/>
                  </a:lnTo>
                  <a:lnTo>
                    <a:pt x="140527" y="231284"/>
                  </a:lnTo>
                  <a:lnTo>
                    <a:pt x="685800" y="231284"/>
                  </a:lnTo>
                  <a:lnTo>
                    <a:pt x="685800" y="5965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35B00B3-99A3-A3BB-9A12-186FEE479802}"/>
              </a:ext>
            </a:extLst>
          </p:cNvPr>
          <p:cNvSpPr/>
          <p:nvPr/>
        </p:nvSpPr>
        <p:spPr>
          <a:xfrm>
            <a:off x="6288401" y="4086446"/>
            <a:ext cx="582097" cy="582611"/>
          </a:xfrm>
          <a:custGeom>
            <a:avLst/>
            <a:gdLst>
              <a:gd name="connsiteX0" fmla="*/ 413529 w 827060"/>
              <a:gd name="connsiteY0" fmla="*/ 0 h 827790"/>
              <a:gd name="connsiteX1" fmla="*/ 413529 w 827060"/>
              <a:gd name="connsiteY1" fmla="*/ 0 h 827790"/>
              <a:gd name="connsiteX2" fmla="*/ 0 w 827060"/>
              <a:gd name="connsiteY2" fmla="*/ 414261 h 827790"/>
              <a:gd name="connsiteX3" fmla="*/ 413529 w 827060"/>
              <a:gd name="connsiteY3" fmla="*/ 827790 h 827790"/>
              <a:gd name="connsiteX4" fmla="*/ 413529 w 827060"/>
              <a:gd name="connsiteY4" fmla="*/ 827790 h 827790"/>
              <a:gd name="connsiteX5" fmla="*/ 827059 w 827060"/>
              <a:gd name="connsiteY5" fmla="*/ 414261 h 827790"/>
              <a:gd name="connsiteX6" fmla="*/ 413529 w 827060"/>
              <a:gd name="connsiteY6" fmla="*/ 0 h 827790"/>
              <a:gd name="connsiteX7" fmla="*/ 633102 w 827060"/>
              <a:gd name="connsiteY7" fmla="*/ 601630 h 827790"/>
              <a:gd name="connsiteX8" fmla="*/ 571622 w 827060"/>
              <a:gd name="connsiteY8" fmla="*/ 648472 h 827790"/>
              <a:gd name="connsiteX9" fmla="*/ 465495 w 827060"/>
              <a:gd name="connsiteY9" fmla="*/ 657988 h 827790"/>
              <a:gd name="connsiteX10" fmla="*/ 354245 w 827060"/>
              <a:gd name="connsiteY10" fmla="*/ 598703 h 827790"/>
              <a:gd name="connsiteX11" fmla="*/ 228356 w 827060"/>
              <a:gd name="connsiteY11" fmla="*/ 454516 h 827790"/>
              <a:gd name="connsiteX12" fmla="*/ 184441 w 827060"/>
              <a:gd name="connsiteY12" fmla="*/ 337411 h 827790"/>
              <a:gd name="connsiteX13" fmla="*/ 182978 w 827060"/>
              <a:gd name="connsiteY13" fmla="*/ 317649 h 827790"/>
              <a:gd name="connsiteX14" fmla="*/ 242262 w 827060"/>
              <a:gd name="connsiteY14" fmla="*/ 191028 h 827790"/>
              <a:gd name="connsiteX15" fmla="*/ 262756 w 827060"/>
              <a:gd name="connsiteY15" fmla="*/ 174195 h 827790"/>
              <a:gd name="connsiteX16" fmla="*/ 309598 w 827060"/>
              <a:gd name="connsiteY16" fmla="*/ 176390 h 827790"/>
              <a:gd name="connsiteX17" fmla="*/ 345462 w 827060"/>
              <a:gd name="connsiteY17" fmla="*/ 225428 h 827790"/>
              <a:gd name="connsiteX18" fmla="*/ 363759 w 827060"/>
              <a:gd name="connsiteY18" fmla="*/ 261292 h 827790"/>
              <a:gd name="connsiteX19" fmla="*/ 349853 w 827060"/>
              <a:gd name="connsiteY19" fmla="*/ 316917 h 827790"/>
              <a:gd name="connsiteX20" fmla="*/ 322772 w 827060"/>
              <a:gd name="connsiteY20" fmla="*/ 338874 h 827790"/>
              <a:gd name="connsiteX21" fmla="*/ 307402 w 827060"/>
              <a:gd name="connsiteY21" fmla="*/ 393036 h 827790"/>
              <a:gd name="connsiteX22" fmla="*/ 336679 w 827060"/>
              <a:gd name="connsiteY22" fmla="*/ 443538 h 827790"/>
              <a:gd name="connsiteX23" fmla="*/ 410602 w 827060"/>
              <a:gd name="connsiteY23" fmla="*/ 518925 h 827790"/>
              <a:gd name="connsiteX24" fmla="*/ 434755 w 827060"/>
              <a:gd name="connsiteY24" fmla="*/ 531367 h 827790"/>
              <a:gd name="connsiteX25" fmla="*/ 475010 w 827060"/>
              <a:gd name="connsiteY25" fmla="*/ 522584 h 827790"/>
              <a:gd name="connsiteX26" fmla="*/ 503554 w 827060"/>
              <a:gd name="connsiteY26" fmla="*/ 496235 h 827790"/>
              <a:gd name="connsiteX27" fmla="*/ 559911 w 827060"/>
              <a:gd name="connsiteY27" fmla="*/ 488916 h 827790"/>
              <a:gd name="connsiteX28" fmla="*/ 608217 w 827060"/>
              <a:gd name="connsiteY28" fmla="*/ 524048 h 827790"/>
              <a:gd name="connsiteX29" fmla="*/ 638226 w 827060"/>
              <a:gd name="connsiteY29" fmla="*/ 555520 h 827790"/>
              <a:gd name="connsiteX30" fmla="*/ 633102 w 827060"/>
              <a:gd name="connsiteY30" fmla="*/ 601630 h 82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27060" h="827790">
                <a:moveTo>
                  <a:pt x="413529" y="0"/>
                </a:moveTo>
                <a:lnTo>
                  <a:pt x="413529" y="0"/>
                </a:lnTo>
                <a:cubicBezTo>
                  <a:pt x="185173" y="0"/>
                  <a:pt x="0" y="185173"/>
                  <a:pt x="0" y="414261"/>
                </a:cubicBezTo>
                <a:cubicBezTo>
                  <a:pt x="0" y="642617"/>
                  <a:pt x="185173" y="827790"/>
                  <a:pt x="413529" y="827790"/>
                </a:cubicBezTo>
                <a:lnTo>
                  <a:pt x="413529" y="827790"/>
                </a:lnTo>
                <a:cubicBezTo>
                  <a:pt x="641885" y="827790"/>
                  <a:pt x="827059" y="642617"/>
                  <a:pt x="827059" y="414261"/>
                </a:cubicBezTo>
                <a:cubicBezTo>
                  <a:pt x="827791" y="185173"/>
                  <a:pt x="642617" y="0"/>
                  <a:pt x="413529" y="0"/>
                </a:cubicBezTo>
                <a:close/>
                <a:moveTo>
                  <a:pt x="633102" y="601630"/>
                </a:moveTo>
                <a:cubicBezTo>
                  <a:pt x="614073" y="619196"/>
                  <a:pt x="595775" y="637494"/>
                  <a:pt x="571622" y="648472"/>
                </a:cubicBezTo>
                <a:cubicBezTo>
                  <a:pt x="537222" y="663843"/>
                  <a:pt x="502090" y="666038"/>
                  <a:pt x="465495" y="657988"/>
                </a:cubicBezTo>
                <a:cubicBezTo>
                  <a:pt x="423044" y="648472"/>
                  <a:pt x="387181" y="626515"/>
                  <a:pt x="354245" y="598703"/>
                </a:cubicBezTo>
                <a:cubicBezTo>
                  <a:pt x="304475" y="557716"/>
                  <a:pt x="262756" y="509409"/>
                  <a:pt x="228356" y="454516"/>
                </a:cubicBezTo>
                <a:cubicBezTo>
                  <a:pt x="205667" y="418653"/>
                  <a:pt x="188833" y="380593"/>
                  <a:pt x="184441" y="337411"/>
                </a:cubicBezTo>
                <a:cubicBezTo>
                  <a:pt x="183709" y="330824"/>
                  <a:pt x="183709" y="323504"/>
                  <a:pt x="182978" y="317649"/>
                </a:cubicBezTo>
                <a:cubicBezTo>
                  <a:pt x="183709" y="265683"/>
                  <a:pt x="202007" y="223233"/>
                  <a:pt x="242262" y="191028"/>
                </a:cubicBezTo>
                <a:cubicBezTo>
                  <a:pt x="248850" y="185173"/>
                  <a:pt x="255437" y="179318"/>
                  <a:pt x="262756" y="174195"/>
                </a:cubicBezTo>
                <a:cubicBezTo>
                  <a:pt x="278126" y="161752"/>
                  <a:pt x="294960" y="163216"/>
                  <a:pt x="309598" y="176390"/>
                </a:cubicBezTo>
                <a:cubicBezTo>
                  <a:pt x="324968" y="190297"/>
                  <a:pt x="334483" y="207863"/>
                  <a:pt x="345462" y="225428"/>
                </a:cubicBezTo>
                <a:cubicBezTo>
                  <a:pt x="352781" y="237139"/>
                  <a:pt x="359368" y="248850"/>
                  <a:pt x="363759" y="261292"/>
                </a:cubicBezTo>
                <a:cubicBezTo>
                  <a:pt x="371079" y="283249"/>
                  <a:pt x="367419" y="301547"/>
                  <a:pt x="349853" y="316917"/>
                </a:cubicBezTo>
                <a:cubicBezTo>
                  <a:pt x="341070" y="324968"/>
                  <a:pt x="332287" y="332287"/>
                  <a:pt x="322772" y="338874"/>
                </a:cubicBezTo>
                <a:cubicBezTo>
                  <a:pt x="303011" y="352781"/>
                  <a:pt x="298619" y="370346"/>
                  <a:pt x="307402" y="393036"/>
                </a:cubicBezTo>
                <a:cubicBezTo>
                  <a:pt x="314721" y="411334"/>
                  <a:pt x="324968" y="428168"/>
                  <a:pt x="336679" y="443538"/>
                </a:cubicBezTo>
                <a:cubicBezTo>
                  <a:pt x="358636" y="471350"/>
                  <a:pt x="381325" y="497699"/>
                  <a:pt x="410602" y="518925"/>
                </a:cubicBezTo>
                <a:cubicBezTo>
                  <a:pt x="417921" y="524048"/>
                  <a:pt x="425972" y="528439"/>
                  <a:pt x="434755" y="531367"/>
                </a:cubicBezTo>
                <a:cubicBezTo>
                  <a:pt x="450125" y="536490"/>
                  <a:pt x="464031" y="534295"/>
                  <a:pt x="475010" y="522584"/>
                </a:cubicBezTo>
                <a:cubicBezTo>
                  <a:pt x="484525" y="513069"/>
                  <a:pt x="494039" y="504286"/>
                  <a:pt x="503554" y="496235"/>
                </a:cubicBezTo>
                <a:cubicBezTo>
                  <a:pt x="520388" y="481597"/>
                  <a:pt x="539418" y="479401"/>
                  <a:pt x="559911" y="488916"/>
                </a:cubicBezTo>
                <a:cubicBezTo>
                  <a:pt x="578209" y="496967"/>
                  <a:pt x="592847" y="510873"/>
                  <a:pt x="608217" y="524048"/>
                </a:cubicBezTo>
                <a:cubicBezTo>
                  <a:pt x="619196" y="533563"/>
                  <a:pt x="630175" y="543078"/>
                  <a:pt x="638226" y="555520"/>
                </a:cubicBezTo>
                <a:cubicBezTo>
                  <a:pt x="649204" y="571622"/>
                  <a:pt x="648473" y="587724"/>
                  <a:pt x="633102" y="60163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31" name="Gráfico 2">
            <a:extLst>
              <a:ext uri="{FF2B5EF4-FFF2-40B4-BE49-F238E27FC236}">
                <a16:creationId xmlns:a16="http://schemas.microsoft.com/office/drawing/2014/main" id="{1DFAE9A4-AC0F-A827-890F-F4464ADEAAB7}"/>
              </a:ext>
            </a:extLst>
          </p:cNvPr>
          <p:cNvGrpSpPr/>
          <p:nvPr/>
        </p:nvGrpSpPr>
        <p:grpSpPr>
          <a:xfrm>
            <a:off x="3387191" y="2390638"/>
            <a:ext cx="582096" cy="582096"/>
            <a:chOff x="5682470" y="0"/>
            <a:chExt cx="827058" cy="827058"/>
          </a:xfrm>
          <a:solidFill>
            <a:srgbClr val="000000"/>
          </a:solidFill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143BFB4E-DB01-E194-6CA3-33D9E70203AE}"/>
                </a:ext>
              </a:extLst>
            </p:cNvPr>
            <p:cNvSpPr/>
            <p:nvPr/>
          </p:nvSpPr>
          <p:spPr>
            <a:xfrm>
              <a:off x="5882281" y="199811"/>
              <a:ext cx="427435" cy="427435"/>
            </a:xfrm>
            <a:custGeom>
              <a:avLst/>
              <a:gdLst>
                <a:gd name="connsiteX0" fmla="*/ 417189 w 427435"/>
                <a:gd name="connsiteY0" fmla="*/ 60017 h 427435"/>
                <a:gd name="connsiteX1" fmla="*/ 397427 w 427435"/>
                <a:gd name="connsiteY1" fmla="*/ 30008 h 427435"/>
                <a:gd name="connsiteX2" fmla="*/ 367419 w 427435"/>
                <a:gd name="connsiteY2" fmla="*/ 10247 h 427435"/>
                <a:gd name="connsiteX3" fmla="*/ 319113 w 427435"/>
                <a:gd name="connsiteY3" fmla="*/ 1464 h 427435"/>
                <a:gd name="connsiteX4" fmla="*/ 213718 w 427435"/>
                <a:gd name="connsiteY4" fmla="*/ 0 h 427435"/>
                <a:gd name="connsiteX5" fmla="*/ 108323 w 427435"/>
                <a:gd name="connsiteY5" fmla="*/ 1464 h 427435"/>
                <a:gd name="connsiteX6" fmla="*/ 60017 w 427435"/>
                <a:gd name="connsiteY6" fmla="*/ 10247 h 427435"/>
                <a:gd name="connsiteX7" fmla="*/ 30008 w 427435"/>
                <a:gd name="connsiteY7" fmla="*/ 30008 h 427435"/>
                <a:gd name="connsiteX8" fmla="*/ 10247 w 427435"/>
                <a:gd name="connsiteY8" fmla="*/ 60017 h 427435"/>
                <a:gd name="connsiteX9" fmla="*/ 1464 w 427435"/>
                <a:gd name="connsiteY9" fmla="*/ 108323 h 427435"/>
                <a:gd name="connsiteX10" fmla="*/ 0 w 427435"/>
                <a:gd name="connsiteY10" fmla="*/ 213718 h 427435"/>
                <a:gd name="connsiteX11" fmla="*/ 1464 w 427435"/>
                <a:gd name="connsiteY11" fmla="*/ 319113 h 427435"/>
                <a:gd name="connsiteX12" fmla="*/ 10247 w 427435"/>
                <a:gd name="connsiteY12" fmla="*/ 367419 h 427435"/>
                <a:gd name="connsiteX13" fmla="*/ 30008 w 427435"/>
                <a:gd name="connsiteY13" fmla="*/ 397427 h 427435"/>
                <a:gd name="connsiteX14" fmla="*/ 60017 w 427435"/>
                <a:gd name="connsiteY14" fmla="*/ 417189 h 427435"/>
                <a:gd name="connsiteX15" fmla="*/ 108323 w 427435"/>
                <a:gd name="connsiteY15" fmla="*/ 425972 h 427435"/>
                <a:gd name="connsiteX16" fmla="*/ 213718 w 427435"/>
                <a:gd name="connsiteY16" fmla="*/ 427436 h 427435"/>
                <a:gd name="connsiteX17" fmla="*/ 319113 w 427435"/>
                <a:gd name="connsiteY17" fmla="*/ 425972 h 427435"/>
                <a:gd name="connsiteX18" fmla="*/ 367419 w 427435"/>
                <a:gd name="connsiteY18" fmla="*/ 417189 h 427435"/>
                <a:gd name="connsiteX19" fmla="*/ 397427 w 427435"/>
                <a:gd name="connsiteY19" fmla="*/ 397427 h 427435"/>
                <a:gd name="connsiteX20" fmla="*/ 417189 w 427435"/>
                <a:gd name="connsiteY20" fmla="*/ 367419 h 427435"/>
                <a:gd name="connsiteX21" fmla="*/ 425972 w 427435"/>
                <a:gd name="connsiteY21" fmla="*/ 319113 h 427435"/>
                <a:gd name="connsiteX22" fmla="*/ 427436 w 427435"/>
                <a:gd name="connsiteY22" fmla="*/ 213718 h 427435"/>
                <a:gd name="connsiteX23" fmla="*/ 425972 w 427435"/>
                <a:gd name="connsiteY23" fmla="*/ 108323 h 427435"/>
                <a:gd name="connsiteX24" fmla="*/ 417189 w 427435"/>
                <a:gd name="connsiteY24" fmla="*/ 60017 h 427435"/>
                <a:gd name="connsiteX25" fmla="*/ 213718 w 427435"/>
                <a:gd name="connsiteY25" fmla="*/ 347657 h 427435"/>
                <a:gd name="connsiteX26" fmla="*/ 79778 w 427435"/>
                <a:gd name="connsiteY26" fmla="*/ 213718 h 427435"/>
                <a:gd name="connsiteX27" fmla="*/ 213718 w 427435"/>
                <a:gd name="connsiteY27" fmla="*/ 79778 h 427435"/>
                <a:gd name="connsiteX28" fmla="*/ 347657 w 427435"/>
                <a:gd name="connsiteY28" fmla="*/ 213718 h 427435"/>
                <a:gd name="connsiteX29" fmla="*/ 213718 w 427435"/>
                <a:gd name="connsiteY29" fmla="*/ 347657 h 427435"/>
                <a:gd name="connsiteX30" fmla="*/ 352781 w 427435"/>
                <a:gd name="connsiteY30" fmla="*/ 106127 h 427435"/>
                <a:gd name="connsiteX31" fmla="*/ 321309 w 427435"/>
                <a:gd name="connsiteY31" fmla="*/ 74655 h 427435"/>
                <a:gd name="connsiteX32" fmla="*/ 352781 w 427435"/>
                <a:gd name="connsiteY32" fmla="*/ 43183 h 427435"/>
                <a:gd name="connsiteX33" fmla="*/ 384253 w 427435"/>
                <a:gd name="connsiteY33" fmla="*/ 74655 h 427435"/>
                <a:gd name="connsiteX34" fmla="*/ 352781 w 427435"/>
                <a:gd name="connsiteY34" fmla="*/ 106127 h 42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7435" h="427435">
                  <a:moveTo>
                    <a:pt x="417189" y="60017"/>
                  </a:moveTo>
                  <a:cubicBezTo>
                    <a:pt x="412798" y="47574"/>
                    <a:pt x="406942" y="39523"/>
                    <a:pt x="397427" y="30008"/>
                  </a:cubicBezTo>
                  <a:cubicBezTo>
                    <a:pt x="388644" y="21225"/>
                    <a:pt x="379862" y="15370"/>
                    <a:pt x="367419" y="10247"/>
                  </a:cubicBezTo>
                  <a:cubicBezTo>
                    <a:pt x="357904" y="6587"/>
                    <a:pt x="344730" y="2196"/>
                    <a:pt x="319113" y="1464"/>
                  </a:cubicBezTo>
                  <a:cubicBezTo>
                    <a:pt x="291300" y="0"/>
                    <a:pt x="283249" y="0"/>
                    <a:pt x="213718" y="0"/>
                  </a:cubicBezTo>
                  <a:cubicBezTo>
                    <a:pt x="144186" y="0"/>
                    <a:pt x="136135" y="0"/>
                    <a:pt x="108323" y="1464"/>
                  </a:cubicBezTo>
                  <a:cubicBezTo>
                    <a:pt x="82706" y="2928"/>
                    <a:pt x="68800" y="6587"/>
                    <a:pt x="60017" y="10247"/>
                  </a:cubicBezTo>
                  <a:cubicBezTo>
                    <a:pt x="47574" y="14638"/>
                    <a:pt x="39523" y="20493"/>
                    <a:pt x="30008" y="30008"/>
                  </a:cubicBezTo>
                  <a:cubicBezTo>
                    <a:pt x="21226" y="38791"/>
                    <a:pt x="15370" y="47574"/>
                    <a:pt x="10247" y="60017"/>
                  </a:cubicBezTo>
                  <a:cubicBezTo>
                    <a:pt x="6587" y="69531"/>
                    <a:pt x="2196" y="82706"/>
                    <a:pt x="1464" y="108323"/>
                  </a:cubicBezTo>
                  <a:cubicBezTo>
                    <a:pt x="0" y="136135"/>
                    <a:pt x="0" y="144186"/>
                    <a:pt x="0" y="213718"/>
                  </a:cubicBezTo>
                  <a:cubicBezTo>
                    <a:pt x="0" y="283249"/>
                    <a:pt x="0" y="291300"/>
                    <a:pt x="1464" y="319113"/>
                  </a:cubicBezTo>
                  <a:cubicBezTo>
                    <a:pt x="2928" y="344730"/>
                    <a:pt x="6587" y="358636"/>
                    <a:pt x="10247" y="367419"/>
                  </a:cubicBezTo>
                  <a:cubicBezTo>
                    <a:pt x="14638" y="379861"/>
                    <a:pt x="20494" y="387913"/>
                    <a:pt x="30008" y="397427"/>
                  </a:cubicBezTo>
                  <a:cubicBezTo>
                    <a:pt x="38791" y="406210"/>
                    <a:pt x="47574" y="412066"/>
                    <a:pt x="60017" y="417189"/>
                  </a:cubicBezTo>
                  <a:cubicBezTo>
                    <a:pt x="69531" y="420848"/>
                    <a:pt x="82706" y="425240"/>
                    <a:pt x="108323" y="425972"/>
                  </a:cubicBezTo>
                  <a:cubicBezTo>
                    <a:pt x="136135" y="427436"/>
                    <a:pt x="144186" y="427436"/>
                    <a:pt x="213718" y="427436"/>
                  </a:cubicBezTo>
                  <a:cubicBezTo>
                    <a:pt x="283249" y="427436"/>
                    <a:pt x="291300" y="427436"/>
                    <a:pt x="319113" y="425972"/>
                  </a:cubicBezTo>
                  <a:cubicBezTo>
                    <a:pt x="344730" y="424508"/>
                    <a:pt x="358636" y="420848"/>
                    <a:pt x="367419" y="417189"/>
                  </a:cubicBezTo>
                  <a:cubicBezTo>
                    <a:pt x="379862" y="412797"/>
                    <a:pt x="387912" y="406942"/>
                    <a:pt x="397427" y="397427"/>
                  </a:cubicBezTo>
                  <a:cubicBezTo>
                    <a:pt x="406210" y="388644"/>
                    <a:pt x="412066" y="379861"/>
                    <a:pt x="417189" y="367419"/>
                  </a:cubicBezTo>
                  <a:cubicBezTo>
                    <a:pt x="420848" y="357904"/>
                    <a:pt x="425240" y="344730"/>
                    <a:pt x="425972" y="319113"/>
                  </a:cubicBezTo>
                  <a:cubicBezTo>
                    <a:pt x="427436" y="291300"/>
                    <a:pt x="427436" y="283249"/>
                    <a:pt x="427436" y="213718"/>
                  </a:cubicBezTo>
                  <a:cubicBezTo>
                    <a:pt x="427436" y="144186"/>
                    <a:pt x="427436" y="136135"/>
                    <a:pt x="425972" y="108323"/>
                  </a:cubicBezTo>
                  <a:cubicBezTo>
                    <a:pt x="425240" y="83438"/>
                    <a:pt x="420848" y="69531"/>
                    <a:pt x="417189" y="60017"/>
                  </a:cubicBezTo>
                  <a:close/>
                  <a:moveTo>
                    <a:pt x="213718" y="347657"/>
                  </a:moveTo>
                  <a:cubicBezTo>
                    <a:pt x="139795" y="347657"/>
                    <a:pt x="79778" y="287641"/>
                    <a:pt x="79778" y="213718"/>
                  </a:cubicBezTo>
                  <a:cubicBezTo>
                    <a:pt x="79778" y="139795"/>
                    <a:pt x="139795" y="79778"/>
                    <a:pt x="213718" y="79778"/>
                  </a:cubicBezTo>
                  <a:cubicBezTo>
                    <a:pt x="287641" y="79778"/>
                    <a:pt x="347657" y="139795"/>
                    <a:pt x="347657" y="213718"/>
                  </a:cubicBezTo>
                  <a:cubicBezTo>
                    <a:pt x="347657" y="287641"/>
                    <a:pt x="287641" y="347657"/>
                    <a:pt x="213718" y="347657"/>
                  </a:cubicBezTo>
                  <a:close/>
                  <a:moveTo>
                    <a:pt x="352781" y="106127"/>
                  </a:moveTo>
                  <a:cubicBezTo>
                    <a:pt x="335215" y="106127"/>
                    <a:pt x="321309" y="92221"/>
                    <a:pt x="321309" y="74655"/>
                  </a:cubicBezTo>
                  <a:cubicBezTo>
                    <a:pt x="321309" y="57089"/>
                    <a:pt x="335215" y="43183"/>
                    <a:pt x="352781" y="43183"/>
                  </a:cubicBezTo>
                  <a:cubicBezTo>
                    <a:pt x="370347" y="43183"/>
                    <a:pt x="384253" y="57089"/>
                    <a:pt x="384253" y="74655"/>
                  </a:cubicBezTo>
                  <a:cubicBezTo>
                    <a:pt x="384253" y="92221"/>
                    <a:pt x="370347" y="106127"/>
                    <a:pt x="352781" y="1061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50B1EC0F-4DB7-6B63-4DF5-F119C928DB64}"/>
                </a:ext>
              </a:extLst>
            </p:cNvPr>
            <p:cNvSpPr/>
            <p:nvPr/>
          </p:nvSpPr>
          <p:spPr>
            <a:xfrm rot="-2700000">
              <a:off x="6008781" y="326739"/>
              <a:ext cx="174192" cy="174192"/>
            </a:xfrm>
            <a:custGeom>
              <a:avLst/>
              <a:gdLst>
                <a:gd name="connsiteX0" fmla="*/ 174193 w 174192"/>
                <a:gd name="connsiteY0" fmla="*/ 87097 h 174192"/>
                <a:gd name="connsiteX1" fmla="*/ 87096 w 174192"/>
                <a:gd name="connsiteY1" fmla="*/ 174193 h 174192"/>
                <a:gd name="connsiteX2" fmla="*/ 0 w 174192"/>
                <a:gd name="connsiteY2" fmla="*/ 87097 h 174192"/>
                <a:gd name="connsiteX3" fmla="*/ 87096 w 174192"/>
                <a:gd name="connsiteY3" fmla="*/ 0 h 174192"/>
                <a:gd name="connsiteX4" fmla="*/ 174193 w 174192"/>
                <a:gd name="connsiteY4" fmla="*/ 87097 h 17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2" h="174192">
                  <a:moveTo>
                    <a:pt x="174193" y="87097"/>
                  </a:moveTo>
                  <a:cubicBezTo>
                    <a:pt x="174193" y="135199"/>
                    <a:pt x="135198" y="174193"/>
                    <a:pt x="87096" y="174193"/>
                  </a:cubicBezTo>
                  <a:cubicBezTo>
                    <a:pt x="38995" y="174193"/>
                    <a:pt x="0" y="135199"/>
                    <a:pt x="0" y="87097"/>
                  </a:cubicBezTo>
                  <a:cubicBezTo>
                    <a:pt x="0" y="38994"/>
                    <a:pt x="38995" y="0"/>
                    <a:pt x="87096" y="0"/>
                  </a:cubicBezTo>
                  <a:cubicBezTo>
                    <a:pt x="135198" y="0"/>
                    <a:pt x="174193" y="38994"/>
                    <a:pt x="174193" y="870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5F3ED1F-828B-22AF-C303-832812A11E15}"/>
                </a:ext>
              </a:extLst>
            </p:cNvPr>
            <p:cNvSpPr/>
            <p:nvPr/>
          </p:nvSpPr>
          <p:spPr>
            <a:xfrm>
              <a:off x="5682470" y="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2626 w 827058"/>
                <a:gd name="connsiteY5" fmla="*/ 521120 h 827058"/>
                <a:gd name="connsiteX6" fmla="*/ 660183 w 827058"/>
                <a:gd name="connsiteY6" fmla="*/ 584065 h 827058"/>
                <a:gd name="connsiteX7" fmla="*/ 630175 w 827058"/>
                <a:gd name="connsiteY7" fmla="*/ 630175 h 827058"/>
                <a:gd name="connsiteX8" fmla="*/ 584064 w 827058"/>
                <a:gd name="connsiteY8" fmla="*/ 660183 h 827058"/>
                <a:gd name="connsiteX9" fmla="*/ 521120 w 827058"/>
                <a:gd name="connsiteY9" fmla="*/ 672626 h 827058"/>
                <a:gd name="connsiteX10" fmla="*/ 413529 w 827058"/>
                <a:gd name="connsiteY10" fmla="*/ 674089 h 827058"/>
                <a:gd name="connsiteX11" fmla="*/ 305938 w 827058"/>
                <a:gd name="connsiteY11" fmla="*/ 672626 h 827058"/>
                <a:gd name="connsiteX12" fmla="*/ 242994 w 827058"/>
                <a:gd name="connsiteY12" fmla="*/ 660183 h 827058"/>
                <a:gd name="connsiteX13" fmla="*/ 196884 w 827058"/>
                <a:gd name="connsiteY13" fmla="*/ 630175 h 827058"/>
                <a:gd name="connsiteX14" fmla="*/ 166875 w 827058"/>
                <a:gd name="connsiteY14" fmla="*/ 584065 h 827058"/>
                <a:gd name="connsiteX15" fmla="*/ 154433 w 827058"/>
                <a:gd name="connsiteY15" fmla="*/ 521120 h 827058"/>
                <a:gd name="connsiteX16" fmla="*/ 152969 w 827058"/>
                <a:gd name="connsiteY16" fmla="*/ 413529 h 827058"/>
                <a:gd name="connsiteX17" fmla="*/ 154433 w 827058"/>
                <a:gd name="connsiteY17" fmla="*/ 305939 h 827058"/>
                <a:gd name="connsiteX18" fmla="*/ 166875 w 827058"/>
                <a:gd name="connsiteY18" fmla="*/ 242994 h 827058"/>
                <a:gd name="connsiteX19" fmla="*/ 196884 w 827058"/>
                <a:gd name="connsiteY19" fmla="*/ 196884 h 827058"/>
                <a:gd name="connsiteX20" fmla="*/ 242994 w 827058"/>
                <a:gd name="connsiteY20" fmla="*/ 166876 h 827058"/>
                <a:gd name="connsiteX21" fmla="*/ 305938 w 827058"/>
                <a:gd name="connsiteY21" fmla="*/ 154433 h 827058"/>
                <a:gd name="connsiteX22" fmla="*/ 413529 w 827058"/>
                <a:gd name="connsiteY22" fmla="*/ 152969 h 827058"/>
                <a:gd name="connsiteX23" fmla="*/ 521120 w 827058"/>
                <a:gd name="connsiteY23" fmla="*/ 154433 h 827058"/>
                <a:gd name="connsiteX24" fmla="*/ 584064 w 827058"/>
                <a:gd name="connsiteY24" fmla="*/ 166876 h 827058"/>
                <a:gd name="connsiteX25" fmla="*/ 630175 w 827058"/>
                <a:gd name="connsiteY25" fmla="*/ 196884 h 827058"/>
                <a:gd name="connsiteX26" fmla="*/ 660183 w 827058"/>
                <a:gd name="connsiteY26" fmla="*/ 242994 h 827058"/>
                <a:gd name="connsiteX27" fmla="*/ 672626 w 827058"/>
                <a:gd name="connsiteY27" fmla="*/ 305939 h 827058"/>
                <a:gd name="connsiteX28" fmla="*/ 674089 w 827058"/>
                <a:gd name="connsiteY28" fmla="*/ 413529 h 827058"/>
                <a:gd name="connsiteX29" fmla="*/ 672626 w 827058"/>
                <a:gd name="connsiteY29" fmla="*/ 52112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2626" y="521120"/>
                  </a:moveTo>
                  <a:cubicBezTo>
                    <a:pt x="671162" y="548933"/>
                    <a:pt x="666770" y="567962"/>
                    <a:pt x="660183" y="584065"/>
                  </a:cubicBezTo>
                  <a:cubicBezTo>
                    <a:pt x="653596" y="600898"/>
                    <a:pt x="644813" y="615537"/>
                    <a:pt x="630175" y="630175"/>
                  </a:cubicBezTo>
                  <a:cubicBezTo>
                    <a:pt x="615537" y="644813"/>
                    <a:pt x="600898" y="653596"/>
                    <a:pt x="584064" y="660183"/>
                  </a:cubicBezTo>
                  <a:cubicBezTo>
                    <a:pt x="567231" y="666770"/>
                    <a:pt x="548201" y="671162"/>
                    <a:pt x="521120" y="672626"/>
                  </a:cubicBezTo>
                  <a:cubicBezTo>
                    <a:pt x="493308" y="674089"/>
                    <a:pt x="484525" y="674089"/>
                    <a:pt x="413529" y="674089"/>
                  </a:cubicBezTo>
                  <a:cubicBezTo>
                    <a:pt x="342534" y="674089"/>
                    <a:pt x="333751" y="674089"/>
                    <a:pt x="305938" y="672626"/>
                  </a:cubicBezTo>
                  <a:cubicBezTo>
                    <a:pt x="278126" y="671162"/>
                    <a:pt x="259096" y="666770"/>
                    <a:pt x="242994" y="660183"/>
                  </a:cubicBezTo>
                  <a:cubicBezTo>
                    <a:pt x="226160" y="653596"/>
                    <a:pt x="211522" y="644813"/>
                    <a:pt x="196884" y="630175"/>
                  </a:cubicBezTo>
                  <a:cubicBezTo>
                    <a:pt x="182246" y="615537"/>
                    <a:pt x="173463" y="600898"/>
                    <a:pt x="166875" y="584065"/>
                  </a:cubicBezTo>
                  <a:cubicBezTo>
                    <a:pt x="160288" y="567231"/>
                    <a:pt x="155897" y="548201"/>
                    <a:pt x="154433" y="521120"/>
                  </a:cubicBezTo>
                  <a:cubicBezTo>
                    <a:pt x="152969" y="493308"/>
                    <a:pt x="152969" y="484525"/>
                    <a:pt x="152969" y="413529"/>
                  </a:cubicBezTo>
                  <a:cubicBezTo>
                    <a:pt x="152969" y="342534"/>
                    <a:pt x="152969" y="333751"/>
                    <a:pt x="154433" y="305939"/>
                  </a:cubicBezTo>
                  <a:cubicBezTo>
                    <a:pt x="155897" y="278126"/>
                    <a:pt x="160288" y="259096"/>
                    <a:pt x="166875" y="242994"/>
                  </a:cubicBezTo>
                  <a:cubicBezTo>
                    <a:pt x="173463" y="226160"/>
                    <a:pt x="182246" y="211522"/>
                    <a:pt x="196884" y="196884"/>
                  </a:cubicBezTo>
                  <a:cubicBezTo>
                    <a:pt x="211522" y="182246"/>
                    <a:pt x="226160" y="173463"/>
                    <a:pt x="242994" y="166876"/>
                  </a:cubicBezTo>
                  <a:cubicBezTo>
                    <a:pt x="259828" y="160288"/>
                    <a:pt x="278858" y="155897"/>
                    <a:pt x="305938" y="154433"/>
                  </a:cubicBezTo>
                  <a:cubicBezTo>
                    <a:pt x="333751" y="152969"/>
                    <a:pt x="342534" y="152969"/>
                    <a:pt x="413529" y="152969"/>
                  </a:cubicBezTo>
                  <a:cubicBezTo>
                    <a:pt x="484525" y="152969"/>
                    <a:pt x="493308" y="152969"/>
                    <a:pt x="521120" y="154433"/>
                  </a:cubicBezTo>
                  <a:cubicBezTo>
                    <a:pt x="548933" y="155897"/>
                    <a:pt x="567962" y="160288"/>
                    <a:pt x="584064" y="166876"/>
                  </a:cubicBezTo>
                  <a:cubicBezTo>
                    <a:pt x="600898" y="173463"/>
                    <a:pt x="615537" y="182246"/>
                    <a:pt x="630175" y="196884"/>
                  </a:cubicBezTo>
                  <a:cubicBezTo>
                    <a:pt x="644813" y="211522"/>
                    <a:pt x="653596" y="226160"/>
                    <a:pt x="660183" y="242994"/>
                  </a:cubicBezTo>
                  <a:cubicBezTo>
                    <a:pt x="666770" y="259828"/>
                    <a:pt x="671162" y="278858"/>
                    <a:pt x="672626" y="305939"/>
                  </a:cubicBezTo>
                  <a:cubicBezTo>
                    <a:pt x="674089" y="333751"/>
                    <a:pt x="674089" y="342534"/>
                    <a:pt x="674089" y="413529"/>
                  </a:cubicBezTo>
                  <a:cubicBezTo>
                    <a:pt x="674089" y="484525"/>
                    <a:pt x="674089" y="493308"/>
                    <a:pt x="672626" y="521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35" name="Gráfico 2">
            <a:extLst>
              <a:ext uri="{FF2B5EF4-FFF2-40B4-BE49-F238E27FC236}">
                <a16:creationId xmlns:a16="http://schemas.microsoft.com/office/drawing/2014/main" id="{03D53C12-915F-5A49-56E7-402CE0A641AC}"/>
              </a:ext>
            </a:extLst>
          </p:cNvPr>
          <p:cNvGrpSpPr/>
          <p:nvPr/>
        </p:nvGrpSpPr>
        <p:grpSpPr>
          <a:xfrm>
            <a:off x="2420293" y="2390638"/>
            <a:ext cx="582096" cy="582096"/>
            <a:chOff x="4308674" y="0"/>
            <a:chExt cx="827058" cy="827058"/>
          </a:xfrm>
          <a:solidFill>
            <a:srgbClr val="000000"/>
          </a:solidFill>
        </p:grpSpPr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AE64CCD3-F7A9-BAF4-0403-064544EAF3E5}"/>
                </a:ext>
              </a:extLst>
            </p:cNvPr>
            <p:cNvSpPr/>
            <p:nvPr/>
          </p:nvSpPr>
          <p:spPr>
            <a:xfrm>
              <a:off x="4531669" y="317628"/>
              <a:ext cx="380336" cy="203804"/>
            </a:xfrm>
            <a:custGeom>
              <a:avLst/>
              <a:gdLst>
                <a:gd name="connsiteX0" fmla="*/ 356678 w 380336"/>
                <a:gd name="connsiteY0" fmla="*/ 2948 h 203804"/>
                <a:gd name="connsiteX1" fmla="*/ 257870 w 380336"/>
                <a:gd name="connsiteY1" fmla="*/ 77603 h 203804"/>
                <a:gd name="connsiteX2" fmla="*/ 235181 w 380336"/>
                <a:gd name="connsiteY2" fmla="*/ 77603 h 203804"/>
                <a:gd name="connsiteX3" fmla="*/ 161990 w 380336"/>
                <a:gd name="connsiteY3" fmla="*/ 22710 h 203804"/>
                <a:gd name="connsiteX4" fmla="*/ 93922 w 380336"/>
                <a:gd name="connsiteY4" fmla="*/ 35152 h 203804"/>
                <a:gd name="connsiteX5" fmla="*/ 2433 w 380336"/>
                <a:gd name="connsiteY5" fmla="*/ 180802 h 203804"/>
                <a:gd name="connsiteX6" fmla="*/ 23659 w 380336"/>
                <a:gd name="connsiteY6" fmla="*/ 200564 h 203804"/>
                <a:gd name="connsiteX7" fmla="*/ 122466 w 380336"/>
                <a:gd name="connsiteY7" fmla="*/ 125909 h 203804"/>
                <a:gd name="connsiteX8" fmla="*/ 145156 w 380336"/>
                <a:gd name="connsiteY8" fmla="*/ 125909 h 203804"/>
                <a:gd name="connsiteX9" fmla="*/ 218347 w 380336"/>
                <a:gd name="connsiteY9" fmla="*/ 180802 h 203804"/>
                <a:gd name="connsiteX10" fmla="*/ 286414 w 380336"/>
                <a:gd name="connsiteY10" fmla="*/ 168360 h 203804"/>
                <a:gd name="connsiteX11" fmla="*/ 377903 w 380336"/>
                <a:gd name="connsiteY11" fmla="*/ 22710 h 203804"/>
                <a:gd name="connsiteX12" fmla="*/ 356678 w 380336"/>
                <a:gd name="connsiteY12" fmla="*/ 2948 h 2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336" h="203804">
                  <a:moveTo>
                    <a:pt x="356678" y="2948"/>
                  </a:moveTo>
                  <a:lnTo>
                    <a:pt x="257870" y="77603"/>
                  </a:lnTo>
                  <a:cubicBezTo>
                    <a:pt x="251283" y="82726"/>
                    <a:pt x="241768" y="82726"/>
                    <a:pt x="235181" y="77603"/>
                  </a:cubicBezTo>
                  <a:lnTo>
                    <a:pt x="161990" y="22710"/>
                  </a:lnTo>
                  <a:cubicBezTo>
                    <a:pt x="140032" y="6608"/>
                    <a:pt x="108560" y="11731"/>
                    <a:pt x="93922" y="35152"/>
                  </a:cubicBezTo>
                  <a:lnTo>
                    <a:pt x="2433" y="180802"/>
                  </a:lnTo>
                  <a:cubicBezTo>
                    <a:pt x="-6350" y="194709"/>
                    <a:pt x="10484" y="210811"/>
                    <a:pt x="23659" y="200564"/>
                  </a:cubicBezTo>
                  <a:lnTo>
                    <a:pt x="122466" y="125909"/>
                  </a:lnTo>
                  <a:cubicBezTo>
                    <a:pt x="129054" y="120786"/>
                    <a:pt x="138568" y="120786"/>
                    <a:pt x="145156" y="125909"/>
                  </a:cubicBezTo>
                  <a:lnTo>
                    <a:pt x="218347" y="180802"/>
                  </a:lnTo>
                  <a:cubicBezTo>
                    <a:pt x="240304" y="196904"/>
                    <a:pt x="271776" y="191781"/>
                    <a:pt x="286414" y="168360"/>
                  </a:cubicBezTo>
                  <a:lnTo>
                    <a:pt x="377903" y="22710"/>
                  </a:lnTo>
                  <a:cubicBezTo>
                    <a:pt x="386686" y="8803"/>
                    <a:pt x="369852" y="-6567"/>
                    <a:pt x="356678" y="294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0C19897A-C2B8-0AB5-6AC4-D2620219149F}"/>
                </a:ext>
              </a:extLst>
            </p:cNvPr>
            <p:cNvSpPr/>
            <p:nvPr/>
          </p:nvSpPr>
          <p:spPr>
            <a:xfrm>
              <a:off x="4308674" y="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413529 w 827058"/>
                <a:gd name="connsiteY5" fmla="*/ 713613 h 827058"/>
                <a:gd name="connsiteX6" fmla="*/ 322772 w 827058"/>
                <a:gd name="connsiteY6" fmla="*/ 701902 h 827058"/>
                <a:gd name="connsiteX7" fmla="*/ 305939 w 827058"/>
                <a:gd name="connsiteY7" fmla="*/ 703366 h 827058"/>
                <a:gd name="connsiteX8" fmla="*/ 243726 w 827058"/>
                <a:gd name="connsiteY8" fmla="*/ 730447 h 827058"/>
                <a:gd name="connsiteX9" fmla="*/ 208594 w 827058"/>
                <a:gd name="connsiteY9" fmla="*/ 708489 h 827058"/>
                <a:gd name="connsiteX10" fmla="*/ 207131 w 827058"/>
                <a:gd name="connsiteY10" fmla="*/ 652864 h 827058"/>
                <a:gd name="connsiteX11" fmla="*/ 199080 w 827058"/>
                <a:gd name="connsiteY11" fmla="*/ 635298 h 827058"/>
                <a:gd name="connsiteX12" fmla="*/ 101004 w 827058"/>
                <a:gd name="connsiteY12" fmla="*/ 411334 h 827058"/>
                <a:gd name="connsiteX13" fmla="*/ 413529 w 827058"/>
                <a:gd name="connsiteY13" fmla="*/ 108323 h 827058"/>
                <a:gd name="connsiteX14" fmla="*/ 726055 w 827058"/>
                <a:gd name="connsiteY14" fmla="*/ 411334 h 827058"/>
                <a:gd name="connsiteX15" fmla="*/ 413529 w 827058"/>
                <a:gd name="connsiteY15" fmla="*/ 713613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413529" y="713613"/>
                  </a:moveTo>
                  <a:cubicBezTo>
                    <a:pt x="382057" y="713613"/>
                    <a:pt x="351317" y="709221"/>
                    <a:pt x="322772" y="701902"/>
                  </a:cubicBezTo>
                  <a:cubicBezTo>
                    <a:pt x="316917" y="700438"/>
                    <a:pt x="311062" y="701170"/>
                    <a:pt x="305939" y="703366"/>
                  </a:cubicBezTo>
                  <a:lnTo>
                    <a:pt x="243726" y="730447"/>
                  </a:lnTo>
                  <a:cubicBezTo>
                    <a:pt x="227624" y="737766"/>
                    <a:pt x="209326" y="726055"/>
                    <a:pt x="208594" y="708489"/>
                  </a:cubicBezTo>
                  <a:lnTo>
                    <a:pt x="207131" y="652864"/>
                  </a:lnTo>
                  <a:cubicBezTo>
                    <a:pt x="207131" y="646277"/>
                    <a:pt x="204203" y="639690"/>
                    <a:pt x="199080" y="635298"/>
                  </a:cubicBezTo>
                  <a:cubicBezTo>
                    <a:pt x="138331" y="581137"/>
                    <a:pt x="101004" y="502091"/>
                    <a:pt x="101004" y="411334"/>
                  </a:cubicBezTo>
                  <a:cubicBezTo>
                    <a:pt x="101004" y="237139"/>
                    <a:pt x="237871" y="108323"/>
                    <a:pt x="413529" y="108323"/>
                  </a:cubicBezTo>
                  <a:cubicBezTo>
                    <a:pt x="589920" y="108323"/>
                    <a:pt x="726055" y="237139"/>
                    <a:pt x="726055" y="411334"/>
                  </a:cubicBezTo>
                  <a:cubicBezTo>
                    <a:pt x="726055" y="584796"/>
                    <a:pt x="589920" y="713613"/>
                    <a:pt x="413529" y="71361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E124C5F-A5A8-6F0F-B6EA-634A36401F86}"/>
              </a:ext>
            </a:extLst>
          </p:cNvPr>
          <p:cNvSpPr/>
          <p:nvPr/>
        </p:nvSpPr>
        <p:spPr>
          <a:xfrm>
            <a:off x="5321503" y="2390638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42617 w 827058"/>
              <a:gd name="connsiteY5" fmla="*/ 324968 h 827058"/>
              <a:gd name="connsiteX6" fmla="*/ 642617 w 827058"/>
              <a:gd name="connsiteY6" fmla="*/ 338875 h 827058"/>
              <a:gd name="connsiteX7" fmla="*/ 330091 w 827058"/>
              <a:gd name="connsiteY7" fmla="*/ 651400 h 827058"/>
              <a:gd name="connsiteX8" fmla="*/ 161752 w 827058"/>
              <a:gd name="connsiteY8" fmla="*/ 602362 h 827058"/>
              <a:gd name="connsiteX9" fmla="*/ 188101 w 827058"/>
              <a:gd name="connsiteY9" fmla="*/ 603826 h 827058"/>
              <a:gd name="connsiteX10" fmla="*/ 324236 w 827058"/>
              <a:gd name="connsiteY10" fmla="*/ 556984 h 827058"/>
              <a:gd name="connsiteX11" fmla="*/ 221769 w 827058"/>
              <a:gd name="connsiteY11" fmla="*/ 480865 h 827058"/>
              <a:gd name="connsiteX12" fmla="*/ 242262 w 827058"/>
              <a:gd name="connsiteY12" fmla="*/ 483061 h 827058"/>
              <a:gd name="connsiteX13" fmla="*/ 271539 w 827058"/>
              <a:gd name="connsiteY13" fmla="*/ 479401 h 827058"/>
              <a:gd name="connsiteX14" fmla="*/ 183709 w 827058"/>
              <a:gd name="connsiteY14" fmla="*/ 371810 h 827058"/>
              <a:gd name="connsiteX15" fmla="*/ 183709 w 827058"/>
              <a:gd name="connsiteY15" fmla="*/ 370347 h 827058"/>
              <a:gd name="connsiteX16" fmla="*/ 233480 w 827058"/>
              <a:gd name="connsiteY16" fmla="*/ 384253 h 827058"/>
              <a:gd name="connsiteX17" fmla="*/ 184441 w 827058"/>
              <a:gd name="connsiteY17" fmla="*/ 292764 h 827058"/>
              <a:gd name="connsiteX18" fmla="*/ 199080 w 827058"/>
              <a:gd name="connsiteY18" fmla="*/ 237871 h 827058"/>
              <a:gd name="connsiteX19" fmla="*/ 425240 w 827058"/>
              <a:gd name="connsiteY19" fmla="*/ 352781 h 827058"/>
              <a:gd name="connsiteX20" fmla="*/ 422312 w 827058"/>
              <a:gd name="connsiteY20" fmla="*/ 327896 h 827058"/>
              <a:gd name="connsiteX21" fmla="*/ 532099 w 827058"/>
              <a:gd name="connsiteY21" fmla="*/ 218109 h 827058"/>
              <a:gd name="connsiteX22" fmla="*/ 612609 w 827058"/>
              <a:gd name="connsiteY22" fmla="*/ 252509 h 827058"/>
              <a:gd name="connsiteX23" fmla="*/ 682141 w 827058"/>
              <a:gd name="connsiteY23" fmla="*/ 226160 h 827058"/>
              <a:gd name="connsiteX24" fmla="*/ 633834 w 827058"/>
              <a:gd name="connsiteY24" fmla="*/ 286909 h 827058"/>
              <a:gd name="connsiteX25" fmla="*/ 696779 w 827058"/>
              <a:gd name="connsiteY25" fmla="*/ 269343 h 827058"/>
              <a:gd name="connsiteX26" fmla="*/ 642617 w 827058"/>
              <a:gd name="connsiteY26" fmla="*/ 32496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42617" y="324968"/>
                </a:moveTo>
                <a:cubicBezTo>
                  <a:pt x="642617" y="329360"/>
                  <a:pt x="642617" y="334483"/>
                  <a:pt x="642617" y="338875"/>
                </a:cubicBezTo>
                <a:cubicBezTo>
                  <a:pt x="642617" y="483793"/>
                  <a:pt x="532099" y="651400"/>
                  <a:pt x="330091" y="651400"/>
                </a:cubicBezTo>
                <a:cubicBezTo>
                  <a:pt x="267879" y="651400"/>
                  <a:pt x="210058" y="633102"/>
                  <a:pt x="161752" y="602362"/>
                </a:cubicBezTo>
                <a:cubicBezTo>
                  <a:pt x="170535" y="603094"/>
                  <a:pt x="179318" y="603826"/>
                  <a:pt x="188101" y="603826"/>
                </a:cubicBezTo>
                <a:cubicBezTo>
                  <a:pt x="239335" y="603826"/>
                  <a:pt x="286909" y="586260"/>
                  <a:pt x="324236" y="556984"/>
                </a:cubicBezTo>
                <a:cubicBezTo>
                  <a:pt x="275930" y="556252"/>
                  <a:pt x="235675" y="524048"/>
                  <a:pt x="221769" y="480865"/>
                </a:cubicBezTo>
                <a:cubicBezTo>
                  <a:pt x="228356" y="482329"/>
                  <a:pt x="235675" y="483061"/>
                  <a:pt x="242262" y="483061"/>
                </a:cubicBezTo>
                <a:cubicBezTo>
                  <a:pt x="252509" y="483061"/>
                  <a:pt x="262024" y="481597"/>
                  <a:pt x="271539" y="479401"/>
                </a:cubicBezTo>
                <a:cubicBezTo>
                  <a:pt x="221037" y="469155"/>
                  <a:pt x="183709" y="425240"/>
                  <a:pt x="183709" y="371810"/>
                </a:cubicBezTo>
                <a:cubicBezTo>
                  <a:pt x="183709" y="371079"/>
                  <a:pt x="183709" y="371079"/>
                  <a:pt x="183709" y="370347"/>
                </a:cubicBezTo>
                <a:cubicBezTo>
                  <a:pt x="198348" y="378398"/>
                  <a:pt x="215182" y="383521"/>
                  <a:pt x="233480" y="384253"/>
                </a:cubicBezTo>
                <a:cubicBezTo>
                  <a:pt x="204203" y="364491"/>
                  <a:pt x="184441" y="330824"/>
                  <a:pt x="184441" y="292764"/>
                </a:cubicBezTo>
                <a:cubicBezTo>
                  <a:pt x="184441" y="273003"/>
                  <a:pt x="189565" y="253973"/>
                  <a:pt x="199080" y="237871"/>
                </a:cubicBezTo>
                <a:cubicBezTo>
                  <a:pt x="253241" y="304475"/>
                  <a:pt x="334483" y="348389"/>
                  <a:pt x="425240" y="352781"/>
                </a:cubicBezTo>
                <a:cubicBezTo>
                  <a:pt x="423044" y="344730"/>
                  <a:pt x="422312" y="336679"/>
                  <a:pt x="422312" y="327896"/>
                </a:cubicBezTo>
                <a:cubicBezTo>
                  <a:pt x="422312" y="267147"/>
                  <a:pt x="471350" y="218109"/>
                  <a:pt x="532099" y="218109"/>
                </a:cubicBezTo>
                <a:cubicBezTo>
                  <a:pt x="563571" y="218109"/>
                  <a:pt x="592116" y="231284"/>
                  <a:pt x="612609" y="252509"/>
                </a:cubicBezTo>
                <a:cubicBezTo>
                  <a:pt x="637494" y="247386"/>
                  <a:pt x="660915" y="238603"/>
                  <a:pt x="682141" y="226160"/>
                </a:cubicBezTo>
                <a:cubicBezTo>
                  <a:pt x="674089" y="251777"/>
                  <a:pt x="656524" y="273003"/>
                  <a:pt x="633834" y="286909"/>
                </a:cubicBezTo>
                <a:cubicBezTo>
                  <a:pt x="655791" y="283981"/>
                  <a:pt x="677017" y="278126"/>
                  <a:pt x="696779" y="269343"/>
                </a:cubicBezTo>
                <a:cubicBezTo>
                  <a:pt x="682872" y="290568"/>
                  <a:pt x="663843" y="309598"/>
                  <a:pt x="642617" y="3249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404E933F-B836-B3E2-77DE-6873AF224EC3}"/>
              </a:ext>
            </a:extLst>
          </p:cNvPr>
          <p:cNvSpPr/>
          <p:nvPr/>
        </p:nvSpPr>
        <p:spPr>
          <a:xfrm>
            <a:off x="4354605" y="408696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537954 w 827058"/>
              <a:gd name="connsiteY5" fmla="*/ 674821 h 827058"/>
              <a:gd name="connsiteX6" fmla="*/ 450857 w 827058"/>
              <a:gd name="connsiteY6" fmla="*/ 674821 h 827058"/>
              <a:gd name="connsiteX7" fmla="*/ 313990 w 827058"/>
              <a:gd name="connsiteY7" fmla="*/ 537954 h 827058"/>
              <a:gd name="connsiteX8" fmla="*/ 313990 w 827058"/>
              <a:gd name="connsiteY8" fmla="*/ 383521 h 827058"/>
              <a:gd name="connsiteX9" fmla="*/ 242994 w 827058"/>
              <a:gd name="connsiteY9" fmla="*/ 383521 h 827058"/>
              <a:gd name="connsiteX10" fmla="*/ 242994 w 827058"/>
              <a:gd name="connsiteY10" fmla="*/ 299352 h 827058"/>
              <a:gd name="connsiteX11" fmla="*/ 357904 w 827058"/>
              <a:gd name="connsiteY11" fmla="*/ 152969 h 827058"/>
              <a:gd name="connsiteX12" fmla="*/ 439146 w 827058"/>
              <a:gd name="connsiteY12" fmla="*/ 152969 h 827058"/>
              <a:gd name="connsiteX13" fmla="*/ 439146 w 827058"/>
              <a:gd name="connsiteY13" fmla="*/ 286177 h 827058"/>
              <a:gd name="connsiteX14" fmla="*/ 534295 w 827058"/>
              <a:gd name="connsiteY14" fmla="*/ 286177 h 827058"/>
              <a:gd name="connsiteX15" fmla="*/ 534295 w 827058"/>
              <a:gd name="connsiteY15" fmla="*/ 383521 h 827058"/>
              <a:gd name="connsiteX16" fmla="*/ 439146 w 827058"/>
              <a:gd name="connsiteY16" fmla="*/ 383521 h 827058"/>
              <a:gd name="connsiteX17" fmla="*/ 439146 w 827058"/>
              <a:gd name="connsiteY17" fmla="*/ 517461 h 827058"/>
              <a:gd name="connsiteX18" fmla="*/ 491844 w 827058"/>
              <a:gd name="connsiteY18" fmla="*/ 571622 h 827058"/>
              <a:gd name="connsiteX19" fmla="*/ 537954 w 827058"/>
              <a:gd name="connsiteY19" fmla="*/ 571622 h 827058"/>
              <a:gd name="connsiteX20" fmla="*/ 537954 w 827058"/>
              <a:gd name="connsiteY20" fmla="*/ 674821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537954" y="674821"/>
                </a:moveTo>
                <a:lnTo>
                  <a:pt x="450857" y="674821"/>
                </a:lnTo>
                <a:cubicBezTo>
                  <a:pt x="372543" y="674821"/>
                  <a:pt x="313990" y="634566"/>
                  <a:pt x="313990" y="537954"/>
                </a:cubicBezTo>
                <a:lnTo>
                  <a:pt x="313990" y="383521"/>
                </a:lnTo>
                <a:lnTo>
                  <a:pt x="242994" y="383521"/>
                </a:lnTo>
                <a:lnTo>
                  <a:pt x="242994" y="299352"/>
                </a:lnTo>
                <a:cubicBezTo>
                  <a:pt x="321309" y="278858"/>
                  <a:pt x="354245" y="211522"/>
                  <a:pt x="357904" y="152969"/>
                </a:cubicBezTo>
                <a:lnTo>
                  <a:pt x="439146" y="152969"/>
                </a:lnTo>
                <a:lnTo>
                  <a:pt x="439146" y="286177"/>
                </a:lnTo>
                <a:lnTo>
                  <a:pt x="534295" y="286177"/>
                </a:lnTo>
                <a:lnTo>
                  <a:pt x="534295" y="383521"/>
                </a:lnTo>
                <a:lnTo>
                  <a:pt x="439146" y="383521"/>
                </a:lnTo>
                <a:lnTo>
                  <a:pt x="439146" y="517461"/>
                </a:lnTo>
                <a:cubicBezTo>
                  <a:pt x="439146" y="557716"/>
                  <a:pt x="459640" y="571622"/>
                  <a:pt x="491844" y="571622"/>
                </a:cubicBezTo>
                <a:lnTo>
                  <a:pt x="537954" y="571622"/>
                </a:lnTo>
                <a:lnTo>
                  <a:pt x="537954" y="67482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24CF556-4D5A-C9B0-3D26-1C0D5E59D6CA}"/>
              </a:ext>
            </a:extLst>
          </p:cNvPr>
          <p:cNvSpPr/>
          <p:nvPr/>
        </p:nvSpPr>
        <p:spPr>
          <a:xfrm>
            <a:off x="1452880" y="3240087"/>
            <a:ext cx="583642" cy="583642"/>
          </a:xfrm>
          <a:custGeom>
            <a:avLst/>
            <a:gdLst>
              <a:gd name="connsiteX0" fmla="*/ 414261 w 829254"/>
              <a:gd name="connsiteY0" fmla="*/ 0 h 829254"/>
              <a:gd name="connsiteX1" fmla="*/ 0 w 829254"/>
              <a:gd name="connsiteY1" fmla="*/ 414261 h 829254"/>
              <a:gd name="connsiteX2" fmla="*/ 263488 w 829254"/>
              <a:gd name="connsiteY2" fmla="*/ 799978 h 829254"/>
              <a:gd name="connsiteX3" fmla="*/ 264952 w 829254"/>
              <a:gd name="connsiteY3" fmla="*/ 680677 h 829254"/>
              <a:gd name="connsiteX4" fmla="*/ 313258 w 829254"/>
              <a:gd name="connsiteY4" fmla="*/ 475010 h 829254"/>
              <a:gd name="connsiteX5" fmla="*/ 300815 w 829254"/>
              <a:gd name="connsiteY5" fmla="*/ 413529 h 829254"/>
              <a:gd name="connsiteX6" fmla="*/ 375470 w 829254"/>
              <a:gd name="connsiteY6" fmla="*/ 313258 h 829254"/>
              <a:gd name="connsiteX7" fmla="*/ 428168 w 829254"/>
              <a:gd name="connsiteY7" fmla="*/ 371810 h 829254"/>
              <a:gd name="connsiteX8" fmla="*/ 393768 w 829254"/>
              <a:gd name="connsiteY8" fmla="*/ 510142 h 829254"/>
              <a:gd name="connsiteX9" fmla="*/ 455248 w 829254"/>
              <a:gd name="connsiteY9" fmla="*/ 584796 h 829254"/>
              <a:gd name="connsiteX10" fmla="*/ 585528 w 829254"/>
              <a:gd name="connsiteY10" fmla="*/ 395232 h 829254"/>
              <a:gd name="connsiteX11" fmla="*/ 412066 w 829254"/>
              <a:gd name="connsiteY11" fmla="*/ 226892 h 829254"/>
              <a:gd name="connsiteX12" fmla="*/ 224696 w 829254"/>
              <a:gd name="connsiteY12" fmla="*/ 406210 h 829254"/>
              <a:gd name="connsiteX13" fmla="*/ 255437 w 829254"/>
              <a:gd name="connsiteY13" fmla="*/ 500627 h 829254"/>
              <a:gd name="connsiteX14" fmla="*/ 258364 w 829254"/>
              <a:gd name="connsiteY14" fmla="*/ 512337 h 829254"/>
              <a:gd name="connsiteX15" fmla="*/ 246654 w 829254"/>
              <a:gd name="connsiteY15" fmla="*/ 559180 h 829254"/>
              <a:gd name="connsiteX16" fmla="*/ 232747 w 829254"/>
              <a:gd name="connsiteY16" fmla="*/ 564303 h 829254"/>
              <a:gd name="connsiteX17" fmla="*/ 148578 w 829254"/>
              <a:gd name="connsiteY17" fmla="*/ 404015 h 829254"/>
              <a:gd name="connsiteX18" fmla="*/ 422312 w 829254"/>
              <a:gd name="connsiteY18" fmla="*/ 153701 h 829254"/>
              <a:gd name="connsiteX19" fmla="*/ 677749 w 829254"/>
              <a:gd name="connsiteY19" fmla="*/ 393036 h 829254"/>
              <a:gd name="connsiteX20" fmla="*/ 463299 w 829254"/>
              <a:gd name="connsiteY20" fmla="*/ 650668 h 829254"/>
              <a:gd name="connsiteX21" fmla="*/ 368883 w 829254"/>
              <a:gd name="connsiteY21" fmla="*/ 603094 h 829254"/>
              <a:gd name="connsiteX22" fmla="*/ 343266 w 829254"/>
              <a:gd name="connsiteY22" fmla="*/ 701902 h 829254"/>
              <a:gd name="connsiteX23" fmla="*/ 292032 w 829254"/>
              <a:gd name="connsiteY23" fmla="*/ 810957 h 829254"/>
              <a:gd name="connsiteX24" fmla="*/ 414993 w 829254"/>
              <a:gd name="connsiteY24" fmla="*/ 829255 h 829254"/>
              <a:gd name="connsiteX25" fmla="*/ 829254 w 829254"/>
              <a:gd name="connsiteY25" fmla="*/ 414993 h 829254"/>
              <a:gd name="connsiteX26" fmla="*/ 414261 w 829254"/>
              <a:gd name="connsiteY26" fmla="*/ 0 h 82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9254" h="829254">
                <a:moveTo>
                  <a:pt x="414261" y="0"/>
                </a:moveTo>
                <a:cubicBezTo>
                  <a:pt x="185173" y="0"/>
                  <a:pt x="0" y="185905"/>
                  <a:pt x="0" y="414261"/>
                </a:cubicBezTo>
                <a:cubicBezTo>
                  <a:pt x="0" y="589920"/>
                  <a:pt x="109055" y="739961"/>
                  <a:pt x="263488" y="799978"/>
                </a:cubicBezTo>
                <a:cubicBezTo>
                  <a:pt x="259828" y="767042"/>
                  <a:pt x="256901" y="716540"/>
                  <a:pt x="264952" y="680677"/>
                </a:cubicBezTo>
                <a:cubicBezTo>
                  <a:pt x="272271" y="648473"/>
                  <a:pt x="313258" y="475010"/>
                  <a:pt x="313258" y="475010"/>
                </a:cubicBezTo>
                <a:cubicBezTo>
                  <a:pt x="313258" y="475010"/>
                  <a:pt x="300815" y="450125"/>
                  <a:pt x="300815" y="413529"/>
                </a:cubicBezTo>
                <a:cubicBezTo>
                  <a:pt x="300815" y="355708"/>
                  <a:pt x="334483" y="313258"/>
                  <a:pt x="375470" y="313258"/>
                </a:cubicBezTo>
                <a:cubicBezTo>
                  <a:pt x="410602" y="313258"/>
                  <a:pt x="428168" y="339606"/>
                  <a:pt x="428168" y="371810"/>
                </a:cubicBezTo>
                <a:cubicBezTo>
                  <a:pt x="428168" y="406942"/>
                  <a:pt x="405478" y="460372"/>
                  <a:pt x="393768" y="510142"/>
                </a:cubicBezTo>
                <a:cubicBezTo>
                  <a:pt x="383521" y="551129"/>
                  <a:pt x="414261" y="584796"/>
                  <a:pt x="455248" y="584796"/>
                </a:cubicBezTo>
                <a:cubicBezTo>
                  <a:pt x="529171" y="584796"/>
                  <a:pt x="585528" y="507214"/>
                  <a:pt x="585528" y="395232"/>
                </a:cubicBezTo>
                <a:cubicBezTo>
                  <a:pt x="585528" y="295692"/>
                  <a:pt x="514533" y="226892"/>
                  <a:pt x="412066" y="226892"/>
                </a:cubicBezTo>
                <a:cubicBezTo>
                  <a:pt x="294228" y="226892"/>
                  <a:pt x="224696" y="315453"/>
                  <a:pt x="224696" y="406210"/>
                </a:cubicBezTo>
                <a:cubicBezTo>
                  <a:pt x="224696" y="441342"/>
                  <a:pt x="238603" y="480133"/>
                  <a:pt x="255437" y="500627"/>
                </a:cubicBezTo>
                <a:cubicBezTo>
                  <a:pt x="259096" y="505018"/>
                  <a:pt x="259096" y="508678"/>
                  <a:pt x="258364" y="512337"/>
                </a:cubicBezTo>
                <a:cubicBezTo>
                  <a:pt x="255437" y="525512"/>
                  <a:pt x="248118" y="553324"/>
                  <a:pt x="246654" y="559180"/>
                </a:cubicBezTo>
                <a:cubicBezTo>
                  <a:pt x="245190" y="566499"/>
                  <a:pt x="240799" y="568694"/>
                  <a:pt x="232747" y="564303"/>
                </a:cubicBezTo>
                <a:cubicBezTo>
                  <a:pt x="180782" y="540150"/>
                  <a:pt x="148578" y="464763"/>
                  <a:pt x="148578" y="404015"/>
                </a:cubicBezTo>
                <a:cubicBezTo>
                  <a:pt x="148578" y="273735"/>
                  <a:pt x="242994" y="153701"/>
                  <a:pt x="422312" y="153701"/>
                </a:cubicBezTo>
                <a:cubicBezTo>
                  <a:pt x="565767" y="153701"/>
                  <a:pt x="677749" y="256169"/>
                  <a:pt x="677749" y="393036"/>
                </a:cubicBezTo>
                <a:cubicBezTo>
                  <a:pt x="677749" y="535758"/>
                  <a:pt x="587724" y="650668"/>
                  <a:pt x="463299" y="650668"/>
                </a:cubicBezTo>
                <a:cubicBezTo>
                  <a:pt x="421580" y="650668"/>
                  <a:pt x="382057" y="628711"/>
                  <a:pt x="368883" y="603094"/>
                </a:cubicBezTo>
                <a:cubicBezTo>
                  <a:pt x="368883" y="603094"/>
                  <a:pt x="348389" y="682141"/>
                  <a:pt x="343266" y="701902"/>
                </a:cubicBezTo>
                <a:cubicBezTo>
                  <a:pt x="333751" y="737766"/>
                  <a:pt x="308866" y="783144"/>
                  <a:pt x="292032" y="810957"/>
                </a:cubicBezTo>
                <a:cubicBezTo>
                  <a:pt x="330823" y="822667"/>
                  <a:pt x="371810" y="829255"/>
                  <a:pt x="414993" y="829255"/>
                </a:cubicBezTo>
                <a:cubicBezTo>
                  <a:pt x="643349" y="829255"/>
                  <a:pt x="829254" y="644081"/>
                  <a:pt x="829254" y="414993"/>
                </a:cubicBezTo>
                <a:cubicBezTo>
                  <a:pt x="828522" y="185905"/>
                  <a:pt x="642617" y="0"/>
                  <a:pt x="4142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41" name="Gráfico 2">
            <a:extLst>
              <a:ext uri="{FF2B5EF4-FFF2-40B4-BE49-F238E27FC236}">
                <a16:creationId xmlns:a16="http://schemas.microsoft.com/office/drawing/2014/main" id="{D8BCAD20-6ED3-7C33-CE23-DBB0E6E2F936}"/>
              </a:ext>
            </a:extLst>
          </p:cNvPr>
          <p:cNvGrpSpPr/>
          <p:nvPr/>
        </p:nvGrpSpPr>
        <p:grpSpPr>
          <a:xfrm>
            <a:off x="3387191" y="3240603"/>
            <a:ext cx="582096" cy="582096"/>
            <a:chOff x="5682470" y="1207652"/>
            <a:chExt cx="827058" cy="827058"/>
          </a:xfrm>
          <a:solidFill>
            <a:srgbClr val="000000"/>
          </a:solidFill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FD156F9-5914-3117-FF5B-37590EF37410}"/>
                </a:ext>
              </a:extLst>
            </p:cNvPr>
            <p:cNvSpPr/>
            <p:nvPr/>
          </p:nvSpPr>
          <p:spPr>
            <a:xfrm>
              <a:off x="6041106" y="1538475"/>
              <a:ext cx="143454" cy="166143"/>
            </a:xfrm>
            <a:custGeom>
              <a:avLst/>
              <a:gdLst>
                <a:gd name="connsiteX0" fmla="*/ 0 w 143454"/>
                <a:gd name="connsiteY0" fmla="*/ 166144 h 166143"/>
                <a:gd name="connsiteX1" fmla="*/ 143454 w 143454"/>
                <a:gd name="connsiteY1" fmla="*/ 83438 h 166143"/>
                <a:gd name="connsiteX2" fmla="*/ 0 w 143454"/>
                <a:gd name="connsiteY2" fmla="*/ 0 h 16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454" h="166143">
                  <a:moveTo>
                    <a:pt x="0" y="166144"/>
                  </a:moveTo>
                  <a:lnTo>
                    <a:pt x="143454" y="8343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DEC6A9F2-E667-F6F9-CCBE-B24333BFA333}"/>
                </a:ext>
              </a:extLst>
            </p:cNvPr>
            <p:cNvSpPr/>
            <p:nvPr/>
          </p:nvSpPr>
          <p:spPr>
            <a:xfrm>
              <a:off x="5682470" y="1207652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8481 w 827058"/>
                <a:gd name="connsiteY5" fmla="*/ 546737 h 827058"/>
                <a:gd name="connsiteX6" fmla="*/ 629443 w 827058"/>
                <a:gd name="connsiteY6" fmla="*/ 595775 h 827058"/>
                <a:gd name="connsiteX7" fmla="*/ 413529 w 827058"/>
                <a:gd name="connsiteY7" fmla="*/ 607486 h 827058"/>
                <a:gd name="connsiteX8" fmla="*/ 197616 w 827058"/>
                <a:gd name="connsiteY8" fmla="*/ 595775 h 827058"/>
                <a:gd name="connsiteX9" fmla="*/ 148578 w 827058"/>
                <a:gd name="connsiteY9" fmla="*/ 546737 h 827058"/>
                <a:gd name="connsiteX10" fmla="*/ 136867 w 827058"/>
                <a:gd name="connsiteY10" fmla="*/ 414261 h 827058"/>
                <a:gd name="connsiteX11" fmla="*/ 148578 w 827058"/>
                <a:gd name="connsiteY11" fmla="*/ 281786 h 827058"/>
                <a:gd name="connsiteX12" fmla="*/ 197616 w 827058"/>
                <a:gd name="connsiteY12" fmla="*/ 232748 h 827058"/>
                <a:gd name="connsiteX13" fmla="*/ 413529 w 827058"/>
                <a:gd name="connsiteY13" fmla="*/ 221037 h 827058"/>
                <a:gd name="connsiteX14" fmla="*/ 629443 w 827058"/>
                <a:gd name="connsiteY14" fmla="*/ 232748 h 827058"/>
                <a:gd name="connsiteX15" fmla="*/ 678481 w 827058"/>
                <a:gd name="connsiteY15" fmla="*/ 281786 h 827058"/>
                <a:gd name="connsiteX16" fmla="*/ 690191 w 827058"/>
                <a:gd name="connsiteY16" fmla="*/ 414261 h 827058"/>
                <a:gd name="connsiteX17" fmla="*/ 678481 w 827058"/>
                <a:gd name="connsiteY17" fmla="*/ 546737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8481" y="546737"/>
                  </a:moveTo>
                  <a:cubicBezTo>
                    <a:pt x="671894" y="570158"/>
                    <a:pt x="653596" y="589188"/>
                    <a:pt x="629443" y="595775"/>
                  </a:cubicBezTo>
                  <a:cubicBezTo>
                    <a:pt x="586260" y="607486"/>
                    <a:pt x="413529" y="607486"/>
                    <a:pt x="413529" y="607486"/>
                  </a:cubicBezTo>
                  <a:cubicBezTo>
                    <a:pt x="413529" y="607486"/>
                    <a:pt x="240798" y="607486"/>
                    <a:pt x="197616" y="595775"/>
                  </a:cubicBezTo>
                  <a:cubicBezTo>
                    <a:pt x="174195" y="589188"/>
                    <a:pt x="155165" y="570890"/>
                    <a:pt x="148578" y="546737"/>
                  </a:cubicBezTo>
                  <a:cubicBezTo>
                    <a:pt x="136867" y="503554"/>
                    <a:pt x="136867" y="414261"/>
                    <a:pt x="136867" y="414261"/>
                  </a:cubicBezTo>
                  <a:cubicBezTo>
                    <a:pt x="136867" y="414261"/>
                    <a:pt x="136867" y="324236"/>
                    <a:pt x="148578" y="281786"/>
                  </a:cubicBezTo>
                  <a:cubicBezTo>
                    <a:pt x="155165" y="258364"/>
                    <a:pt x="173463" y="239335"/>
                    <a:pt x="197616" y="232748"/>
                  </a:cubicBezTo>
                  <a:cubicBezTo>
                    <a:pt x="240798" y="221037"/>
                    <a:pt x="413529" y="221037"/>
                    <a:pt x="413529" y="221037"/>
                  </a:cubicBezTo>
                  <a:cubicBezTo>
                    <a:pt x="413529" y="221037"/>
                    <a:pt x="586260" y="221037"/>
                    <a:pt x="629443" y="232748"/>
                  </a:cubicBezTo>
                  <a:cubicBezTo>
                    <a:pt x="652864" y="239335"/>
                    <a:pt x="671894" y="257632"/>
                    <a:pt x="678481" y="281786"/>
                  </a:cubicBezTo>
                  <a:cubicBezTo>
                    <a:pt x="690191" y="324968"/>
                    <a:pt x="690191" y="414261"/>
                    <a:pt x="690191" y="414261"/>
                  </a:cubicBezTo>
                  <a:cubicBezTo>
                    <a:pt x="690191" y="414261"/>
                    <a:pt x="689460" y="503554"/>
                    <a:pt x="678481" y="54673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D94FDF41-5E51-19B5-AF98-7DD49CF73552}"/>
              </a:ext>
            </a:extLst>
          </p:cNvPr>
          <p:cNvSpPr/>
          <p:nvPr/>
        </p:nvSpPr>
        <p:spPr>
          <a:xfrm>
            <a:off x="5321503" y="3240603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413529 w 827058"/>
              <a:gd name="connsiteY5" fmla="*/ 701902 h 827058"/>
              <a:gd name="connsiteX6" fmla="*/ 169071 w 827058"/>
              <a:gd name="connsiteY6" fmla="*/ 478669 h 827058"/>
              <a:gd name="connsiteX7" fmla="*/ 281785 w 827058"/>
              <a:gd name="connsiteY7" fmla="*/ 267879 h 827058"/>
              <a:gd name="connsiteX8" fmla="*/ 288373 w 827058"/>
              <a:gd name="connsiteY8" fmla="*/ 270807 h 827058"/>
              <a:gd name="connsiteX9" fmla="*/ 313990 w 827058"/>
              <a:gd name="connsiteY9" fmla="*/ 357904 h 827058"/>
              <a:gd name="connsiteX10" fmla="*/ 316185 w 827058"/>
              <a:gd name="connsiteY10" fmla="*/ 357904 h 827058"/>
              <a:gd name="connsiteX11" fmla="*/ 431095 w 827058"/>
              <a:gd name="connsiteY11" fmla="*/ 130280 h 827058"/>
              <a:gd name="connsiteX12" fmla="*/ 436951 w 827058"/>
              <a:gd name="connsiteY12" fmla="*/ 125889 h 827058"/>
              <a:gd name="connsiteX13" fmla="*/ 660915 w 827058"/>
              <a:gd name="connsiteY13" fmla="*/ 458176 h 827058"/>
              <a:gd name="connsiteX14" fmla="*/ 413529 w 827058"/>
              <a:gd name="connsiteY14" fmla="*/ 701902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413529" y="701902"/>
                </a:moveTo>
                <a:cubicBezTo>
                  <a:pt x="284713" y="707757"/>
                  <a:pt x="174927" y="608218"/>
                  <a:pt x="169071" y="478669"/>
                </a:cubicBezTo>
                <a:cubicBezTo>
                  <a:pt x="165412" y="393036"/>
                  <a:pt x="208594" y="312526"/>
                  <a:pt x="281785" y="267879"/>
                </a:cubicBezTo>
                <a:cubicBezTo>
                  <a:pt x="284713" y="265683"/>
                  <a:pt x="288373" y="267879"/>
                  <a:pt x="288373" y="270807"/>
                </a:cubicBezTo>
                <a:cubicBezTo>
                  <a:pt x="289836" y="288373"/>
                  <a:pt x="294228" y="331555"/>
                  <a:pt x="313990" y="357904"/>
                </a:cubicBezTo>
                <a:lnTo>
                  <a:pt x="316185" y="357904"/>
                </a:lnTo>
                <a:cubicBezTo>
                  <a:pt x="425972" y="319845"/>
                  <a:pt x="445001" y="221037"/>
                  <a:pt x="431095" y="130280"/>
                </a:cubicBezTo>
                <a:cubicBezTo>
                  <a:pt x="431095" y="127352"/>
                  <a:pt x="434023" y="124425"/>
                  <a:pt x="436951" y="125889"/>
                </a:cubicBezTo>
                <a:cubicBezTo>
                  <a:pt x="542345" y="177122"/>
                  <a:pt x="660915" y="289837"/>
                  <a:pt x="660915" y="458176"/>
                </a:cubicBezTo>
                <a:cubicBezTo>
                  <a:pt x="658719" y="587724"/>
                  <a:pt x="559180" y="701902"/>
                  <a:pt x="413529" y="7019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A42219B3-741F-697C-CFB6-229FB16D75E6}"/>
              </a:ext>
            </a:extLst>
          </p:cNvPr>
          <p:cNvSpPr/>
          <p:nvPr/>
        </p:nvSpPr>
        <p:spPr>
          <a:xfrm>
            <a:off x="4354605" y="3240603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276662 w 827058"/>
              <a:gd name="connsiteY5" fmla="*/ 639690 h 827058"/>
              <a:gd name="connsiteX6" fmla="*/ 188101 w 827058"/>
              <a:gd name="connsiteY6" fmla="*/ 639690 h 827058"/>
              <a:gd name="connsiteX7" fmla="*/ 182246 w 827058"/>
              <a:gd name="connsiteY7" fmla="*/ 633834 h 827058"/>
              <a:gd name="connsiteX8" fmla="*/ 182246 w 827058"/>
              <a:gd name="connsiteY8" fmla="*/ 319113 h 827058"/>
              <a:gd name="connsiteX9" fmla="*/ 188101 w 827058"/>
              <a:gd name="connsiteY9" fmla="*/ 313258 h 827058"/>
              <a:gd name="connsiteX10" fmla="*/ 277394 w 827058"/>
              <a:gd name="connsiteY10" fmla="*/ 313258 h 827058"/>
              <a:gd name="connsiteX11" fmla="*/ 283981 w 827058"/>
              <a:gd name="connsiteY11" fmla="*/ 320577 h 827058"/>
              <a:gd name="connsiteX12" fmla="*/ 283981 w 827058"/>
              <a:gd name="connsiteY12" fmla="*/ 477206 h 827058"/>
              <a:gd name="connsiteX13" fmla="*/ 283981 w 827058"/>
              <a:gd name="connsiteY13" fmla="*/ 632371 h 827058"/>
              <a:gd name="connsiteX14" fmla="*/ 276662 w 827058"/>
              <a:gd name="connsiteY14" fmla="*/ 639690 h 827058"/>
              <a:gd name="connsiteX15" fmla="*/ 233480 w 827058"/>
              <a:gd name="connsiteY15" fmla="*/ 268611 h 827058"/>
              <a:gd name="connsiteX16" fmla="*/ 174927 w 827058"/>
              <a:gd name="connsiteY16" fmla="*/ 210058 h 827058"/>
              <a:gd name="connsiteX17" fmla="*/ 233480 w 827058"/>
              <a:gd name="connsiteY17" fmla="*/ 150774 h 827058"/>
              <a:gd name="connsiteX18" fmla="*/ 292032 w 827058"/>
              <a:gd name="connsiteY18" fmla="*/ 209326 h 827058"/>
              <a:gd name="connsiteX19" fmla="*/ 233480 w 827058"/>
              <a:gd name="connsiteY19" fmla="*/ 268611 h 827058"/>
              <a:gd name="connsiteX20" fmla="*/ 665307 w 827058"/>
              <a:gd name="connsiteY20" fmla="*/ 633102 h 827058"/>
              <a:gd name="connsiteX21" fmla="*/ 658719 w 827058"/>
              <a:gd name="connsiteY21" fmla="*/ 639690 h 827058"/>
              <a:gd name="connsiteX22" fmla="*/ 570158 w 827058"/>
              <a:gd name="connsiteY22" fmla="*/ 639690 h 827058"/>
              <a:gd name="connsiteX23" fmla="*/ 563571 w 827058"/>
              <a:gd name="connsiteY23" fmla="*/ 633102 h 827058"/>
              <a:gd name="connsiteX24" fmla="*/ 563571 w 827058"/>
              <a:gd name="connsiteY24" fmla="*/ 469886 h 827058"/>
              <a:gd name="connsiteX25" fmla="*/ 559180 w 827058"/>
              <a:gd name="connsiteY25" fmla="*/ 429631 h 827058"/>
              <a:gd name="connsiteX26" fmla="*/ 509410 w 827058"/>
              <a:gd name="connsiteY26" fmla="*/ 393768 h 827058"/>
              <a:gd name="connsiteX27" fmla="*/ 451589 w 827058"/>
              <a:gd name="connsiteY27" fmla="*/ 448661 h 827058"/>
              <a:gd name="connsiteX28" fmla="*/ 450125 w 827058"/>
              <a:gd name="connsiteY28" fmla="*/ 474278 h 827058"/>
              <a:gd name="connsiteX29" fmla="*/ 450125 w 827058"/>
              <a:gd name="connsiteY29" fmla="*/ 633102 h 827058"/>
              <a:gd name="connsiteX30" fmla="*/ 443538 w 827058"/>
              <a:gd name="connsiteY30" fmla="*/ 639690 h 827058"/>
              <a:gd name="connsiteX31" fmla="*/ 354245 w 827058"/>
              <a:gd name="connsiteY31" fmla="*/ 639690 h 827058"/>
              <a:gd name="connsiteX32" fmla="*/ 348390 w 827058"/>
              <a:gd name="connsiteY32" fmla="*/ 633834 h 827058"/>
              <a:gd name="connsiteX33" fmla="*/ 348390 w 827058"/>
              <a:gd name="connsiteY33" fmla="*/ 319845 h 827058"/>
              <a:gd name="connsiteX34" fmla="*/ 354977 w 827058"/>
              <a:gd name="connsiteY34" fmla="*/ 313258 h 827058"/>
              <a:gd name="connsiteX35" fmla="*/ 439146 w 827058"/>
              <a:gd name="connsiteY35" fmla="*/ 313258 h 827058"/>
              <a:gd name="connsiteX36" fmla="*/ 445734 w 827058"/>
              <a:gd name="connsiteY36" fmla="*/ 319845 h 827058"/>
              <a:gd name="connsiteX37" fmla="*/ 445734 w 827058"/>
              <a:gd name="connsiteY37" fmla="*/ 357172 h 827058"/>
              <a:gd name="connsiteX38" fmla="*/ 464763 w 827058"/>
              <a:gd name="connsiteY38" fmla="*/ 335215 h 827058"/>
              <a:gd name="connsiteX39" fmla="*/ 540882 w 827058"/>
              <a:gd name="connsiteY39" fmla="*/ 305207 h 827058"/>
              <a:gd name="connsiteX40" fmla="*/ 589188 w 827058"/>
              <a:gd name="connsiteY40" fmla="*/ 311062 h 827058"/>
              <a:gd name="connsiteX41" fmla="*/ 655792 w 827058"/>
              <a:gd name="connsiteY41" fmla="*/ 381325 h 827058"/>
              <a:gd name="connsiteX42" fmla="*/ 664574 w 827058"/>
              <a:gd name="connsiteY42" fmla="*/ 461835 h 827058"/>
              <a:gd name="connsiteX43" fmla="*/ 665307 w 827058"/>
              <a:gd name="connsiteY43" fmla="*/ 633102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276662" y="639690"/>
                </a:moveTo>
                <a:cubicBezTo>
                  <a:pt x="247386" y="639690"/>
                  <a:pt x="218109" y="639690"/>
                  <a:pt x="188101" y="639690"/>
                </a:cubicBezTo>
                <a:cubicBezTo>
                  <a:pt x="183710" y="639690"/>
                  <a:pt x="182246" y="638226"/>
                  <a:pt x="182246" y="633834"/>
                </a:cubicBezTo>
                <a:cubicBezTo>
                  <a:pt x="182246" y="529171"/>
                  <a:pt x="182246" y="423776"/>
                  <a:pt x="182246" y="319113"/>
                </a:cubicBezTo>
                <a:cubicBezTo>
                  <a:pt x="182246" y="314721"/>
                  <a:pt x="182978" y="313258"/>
                  <a:pt x="188101" y="313258"/>
                </a:cubicBezTo>
                <a:cubicBezTo>
                  <a:pt x="218109" y="313258"/>
                  <a:pt x="248118" y="313258"/>
                  <a:pt x="277394" y="313258"/>
                </a:cubicBezTo>
                <a:cubicBezTo>
                  <a:pt x="283249" y="313258"/>
                  <a:pt x="283981" y="315453"/>
                  <a:pt x="283981" y="320577"/>
                </a:cubicBezTo>
                <a:cubicBezTo>
                  <a:pt x="283981" y="372542"/>
                  <a:pt x="283981" y="425240"/>
                  <a:pt x="283981" y="477206"/>
                </a:cubicBezTo>
                <a:cubicBezTo>
                  <a:pt x="283981" y="529171"/>
                  <a:pt x="283981" y="581137"/>
                  <a:pt x="283981" y="632371"/>
                </a:cubicBezTo>
                <a:cubicBezTo>
                  <a:pt x="283981" y="638226"/>
                  <a:pt x="282518" y="640422"/>
                  <a:pt x="276662" y="639690"/>
                </a:cubicBezTo>
                <a:close/>
                <a:moveTo>
                  <a:pt x="233480" y="268611"/>
                </a:moveTo>
                <a:cubicBezTo>
                  <a:pt x="201275" y="268611"/>
                  <a:pt x="174927" y="242262"/>
                  <a:pt x="174927" y="210058"/>
                </a:cubicBezTo>
                <a:cubicBezTo>
                  <a:pt x="174927" y="177854"/>
                  <a:pt x="201275" y="150774"/>
                  <a:pt x="233480" y="150774"/>
                </a:cubicBezTo>
                <a:cubicBezTo>
                  <a:pt x="265683" y="150774"/>
                  <a:pt x="292032" y="177122"/>
                  <a:pt x="292032" y="209326"/>
                </a:cubicBezTo>
                <a:cubicBezTo>
                  <a:pt x="292032" y="242262"/>
                  <a:pt x="265683" y="268611"/>
                  <a:pt x="233480" y="268611"/>
                </a:cubicBezTo>
                <a:close/>
                <a:moveTo>
                  <a:pt x="665307" y="633102"/>
                </a:moveTo>
                <a:cubicBezTo>
                  <a:pt x="665307" y="638226"/>
                  <a:pt x="663843" y="639690"/>
                  <a:pt x="658719" y="639690"/>
                </a:cubicBezTo>
                <a:cubicBezTo>
                  <a:pt x="629443" y="639690"/>
                  <a:pt x="600166" y="639690"/>
                  <a:pt x="570158" y="639690"/>
                </a:cubicBezTo>
                <a:cubicBezTo>
                  <a:pt x="565035" y="639690"/>
                  <a:pt x="563571" y="638226"/>
                  <a:pt x="563571" y="633102"/>
                </a:cubicBezTo>
                <a:cubicBezTo>
                  <a:pt x="563571" y="578941"/>
                  <a:pt x="563571" y="524048"/>
                  <a:pt x="563571" y="469886"/>
                </a:cubicBezTo>
                <a:cubicBezTo>
                  <a:pt x="563571" y="455980"/>
                  <a:pt x="562839" y="442806"/>
                  <a:pt x="559180" y="429631"/>
                </a:cubicBezTo>
                <a:cubicBezTo>
                  <a:pt x="551861" y="405478"/>
                  <a:pt x="535027" y="393036"/>
                  <a:pt x="509410" y="393768"/>
                </a:cubicBezTo>
                <a:cubicBezTo>
                  <a:pt x="474278" y="395964"/>
                  <a:pt x="455980" y="412797"/>
                  <a:pt x="451589" y="448661"/>
                </a:cubicBezTo>
                <a:cubicBezTo>
                  <a:pt x="450857" y="457444"/>
                  <a:pt x="450125" y="465495"/>
                  <a:pt x="450125" y="474278"/>
                </a:cubicBezTo>
                <a:cubicBezTo>
                  <a:pt x="450125" y="526975"/>
                  <a:pt x="450125" y="580405"/>
                  <a:pt x="450125" y="633102"/>
                </a:cubicBezTo>
                <a:cubicBezTo>
                  <a:pt x="450125" y="638226"/>
                  <a:pt x="448661" y="639690"/>
                  <a:pt x="443538" y="639690"/>
                </a:cubicBezTo>
                <a:cubicBezTo>
                  <a:pt x="413529" y="639690"/>
                  <a:pt x="384253" y="639690"/>
                  <a:pt x="354245" y="639690"/>
                </a:cubicBezTo>
                <a:cubicBezTo>
                  <a:pt x="349853" y="639690"/>
                  <a:pt x="348390" y="638226"/>
                  <a:pt x="348390" y="633834"/>
                </a:cubicBezTo>
                <a:cubicBezTo>
                  <a:pt x="348390" y="529171"/>
                  <a:pt x="348390" y="424508"/>
                  <a:pt x="348390" y="319845"/>
                </a:cubicBezTo>
                <a:cubicBezTo>
                  <a:pt x="348390" y="314721"/>
                  <a:pt x="349853" y="313258"/>
                  <a:pt x="354977" y="313258"/>
                </a:cubicBezTo>
                <a:cubicBezTo>
                  <a:pt x="382789" y="313258"/>
                  <a:pt x="411334" y="313258"/>
                  <a:pt x="439146" y="313258"/>
                </a:cubicBezTo>
                <a:cubicBezTo>
                  <a:pt x="444270" y="313258"/>
                  <a:pt x="445734" y="314721"/>
                  <a:pt x="445734" y="319845"/>
                </a:cubicBezTo>
                <a:cubicBezTo>
                  <a:pt x="445734" y="332287"/>
                  <a:pt x="445734" y="344730"/>
                  <a:pt x="445734" y="357172"/>
                </a:cubicBezTo>
                <a:cubicBezTo>
                  <a:pt x="452320" y="349853"/>
                  <a:pt x="458176" y="341802"/>
                  <a:pt x="464763" y="335215"/>
                </a:cubicBezTo>
                <a:cubicBezTo>
                  <a:pt x="485989" y="314721"/>
                  <a:pt x="511605" y="304475"/>
                  <a:pt x="540882" y="305207"/>
                </a:cubicBezTo>
                <a:cubicBezTo>
                  <a:pt x="556984" y="305207"/>
                  <a:pt x="573086" y="306670"/>
                  <a:pt x="589188" y="311062"/>
                </a:cubicBezTo>
                <a:cubicBezTo>
                  <a:pt x="625052" y="321309"/>
                  <a:pt x="646277" y="346194"/>
                  <a:pt x="655792" y="381325"/>
                </a:cubicBezTo>
                <a:cubicBezTo>
                  <a:pt x="663111" y="407674"/>
                  <a:pt x="664574" y="434755"/>
                  <a:pt x="664574" y="461835"/>
                </a:cubicBezTo>
                <a:cubicBezTo>
                  <a:pt x="665307" y="518924"/>
                  <a:pt x="664574" y="576013"/>
                  <a:pt x="665307" y="6331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4129CBB4-0CAF-CDB8-E3BC-9081E87D4A3C}"/>
              </a:ext>
            </a:extLst>
          </p:cNvPr>
          <p:cNvSpPr/>
          <p:nvPr/>
        </p:nvSpPr>
        <p:spPr>
          <a:xfrm>
            <a:off x="6288401" y="323648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253973 w 827058"/>
              <a:gd name="connsiteY5" fmla="*/ 543078 h 827058"/>
              <a:gd name="connsiteX6" fmla="*/ 125157 w 827058"/>
              <a:gd name="connsiteY6" fmla="*/ 414261 h 827058"/>
              <a:gd name="connsiteX7" fmla="*/ 253973 w 827058"/>
              <a:gd name="connsiteY7" fmla="*/ 285445 h 827058"/>
              <a:gd name="connsiteX8" fmla="*/ 382789 w 827058"/>
              <a:gd name="connsiteY8" fmla="*/ 414261 h 827058"/>
              <a:gd name="connsiteX9" fmla="*/ 253973 w 827058"/>
              <a:gd name="connsiteY9" fmla="*/ 543078 h 827058"/>
              <a:gd name="connsiteX10" fmla="*/ 573818 w 827058"/>
              <a:gd name="connsiteY10" fmla="*/ 543078 h 827058"/>
              <a:gd name="connsiteX11" fmla="*/ 445001 w 827058"/>
              <a:gd name="connsiteY11" fmla="*/ 414261 h 827058"/>
              <a:gd name="connsiteX12" fmla="*/ 573818 w 827058"/>
              <a:gd name="connsiteY12" fmla="*/ 285445 h 827058"/>
              <a:gd name="connsiteX13" fmla="*/ 702634 w 827058"/>
              <a:gd name="connsiteY13" fmla="*/ 414993 h 827058"/>
              <a:gd name="connsiteX14" fmla="*/ 573818 w 827058"/>
              <a:gd name="connsiteY14" fmla="*/ 54307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253973" y="543078"/>
                </a:moveTo>
                <a:cubicBezTo>
                  <a:pt x="182978" y="543078"/>
                  <a:pt x="125157" y="485256"/>
                  <a:pt x="125157" y="414261"/>
                </a:cubicBezTo>
                <a:cubicBezTo>
                  <a:pt x="125157" y="343266"/>
                  <a:pt x="182978" y="285445"/>
                  <a:pt x="253973" y="285445"/>
                </a:cubicBezTo>
                <a:cubicBezTo>
                  <a:pt x="324968" y="285445"/>
                  <a:pt x="382789" y="343266"/>
                  <a:pt x="382789" y="414261"/>
                </a:cubicBezTo>
                <a:cubicBezTo>
                  <a:pt x="382789" y="485989"/>
                  <a:pt x="324968" y="543078"/>
                  <a:pt x="253973" y="543078"/>
                </a:cubicBezTo>
                <a:close/>
                <a:moveTo>
                  <a:pt x="573818" y="543078"/>
                </a:moveTo>
                <a:cubicBezTo>
                  <a:pt x="502822" y="543078"/>
                  <a:pt x="445001" y="485256"/>
                  <a:pt x="445001" y="414261"/>
                </a:cubicBezTo>
                <a:cubicBezTo>
                  <a:pt x="445001" y="343266"/>
                  <a:pt x="502822" y="285445"/>
                  <a:pt x="573818" y="285445"/>
                </a:cubicBezTo>
                <a:cubicBezTo>
                  <a:pt x="644813" y="285445"/>
                  <a:pt x="702634" y="343266"/>
                  <a:pt x="702634" y="414993"/>
                </a:cubicBezTo>
                <a:cubicBezTo>
                  <a:pt x="702634" y="485989"/>
                  <a:pt x="644813" y="543078"/>
                  <a:pt x="573818" y="54307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A095284E-DA48-6022-B252-9B97DE44F9D0}"/>
              </a:ext>
            </a:extLst>
          </p:cNvPr>
          <p:cNvSpPr/>
          <p:nvPr/>
        </p:nvSpPr>
        <p:spPr>
          <a:xfrm>
            <a:off x="3387191" y="408696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76285 w 827058"/>
              <a:gd name="connsiteY5" fmla="*/ 563571 h 827058"/>
              <a:gd name="connsiteX6" fmla="*/ 672626 w 827058"/>
              <a:gd name="connsiteY6" fmla="*/ 567231 h 827058"/>
              <a:gd name="connsiteX7" fmla="*/ 666770 w 827058"/>
              <a:gd name="connsiteY7" fmla="*/ 570890 h 827058"/>
              <a:gd name="connsiteX8" fmla="*/ 636762 w 827058"/>
              <a:gd name="connsiteY8" fmla="*/ 582601 h 827058"/>
              <a:gd name="connsiteX9" fmla="*/ 623588 w 827058"/>
              <a:gd name="connsiteY9" fmla="*/ 586260 h 827058"/>
              <a:gd name="connsiteX10" fmla="*/ 614805 w 827058"/>
              <a:gd name="connsiteY10" fmla="*/ 589920 h 827058"/>
              <a:gd name="connsiteX11" fmla="*/ 606022 w 827058"/>
              <a:gd name="connsiteY11" fmla="*/ 601630 h 827058"/>
              <a:gd name="connsiteX12" fmla="*/ 604558 w 827058"/>
              <a:gd name="connsiteY12" fmla="*/ 610413 h 827058"/>
              <a:gd name="connsiteX13" fmla="*/ 593579 w 827058"/>
              <a:gd name="connsiteY13" fmla="*/ 621392 h 827058"/>
              <a:gd name="connsiteX14" fmla="*/ 585528 w 827058"/>
              <a:gd name="connsiteY14" fmla="*/ 622124 h 827058"/>
              <a:gd name="connsiteX15" fmla="*/ 566499 w 827058"/>
              <a:gd name="connsiteY15" fmla="*/ 622856 h 827058"/>
              <a:gd name="connsiteX16" fmla="*/ 523316 w 827058"/>
              <a:gd name="connsiteY16" fmla="*/ 630175 h 827058"/>
              <a:gd name="connsiteX17" fmla="*/ 506482 w 827058"/>
              <a:gd name="connsiteY17" fmla="*/ 637494 h 827058"/>
              <a:gd name="connsiteX18" fmla="*/ 489648 w 827058"/>
              <a:gd name="connsiteY18" fmla="*/ 647741 h 827058"/>
              <a:gd name="connsiteX19" fmla="*/ 461835 w 827058"/>
              <a:gd name="connsiteY19" fmla="*/ 662379 h 827058"/>
              <a:gd name="connsiteX20" fmla="*/ 428168 w 827058"/>
              <a:gd name="connsiteY20" fmla="*/ 670430 h 827058"/>
              <a:gd name="connsiteX21" fmla="*/ 398891 w 827058"/>
              <a:gd name="connsiteY21" fmla="*/ 670430 h 827058"/>
              <a:gd name="connsiteX22" fmla="*/ 357172 w 827058"/>
              <a:gd name="connsiteY22" fmla="*/ 657988 h 827058"/>
              <a:gd name="connsiteX23" fmla="*/ 339606 w 827058"/>
              <a:gd name="connsiteY23" fmla="*/ 647741 h 827058"/>
              <a:gd name="connsiteX24" fmla="*/ 326432 w 827058"/>
              <a:gd name="connsiteY24" fmla="*/ 639690 h 827058"/>
              <a:gd name="connsiteX25" fmla="*/ 293496 w 827058"/>
              <a:gd name="connsiteY25" fmla="*/ 627247 h 827058"/>
              <a:gd name="connsiteX26" fmla="*/ 261292 w 827058"/>
              <a:gd name="connsiteY26" fmla="*/ 623588 h 827058"/>
              <a:gd name="connsiteX27" fmla="*/ 244458 w 827058"/>
              <a:gd name="connsiteY27" fmla="*/ 622856 h 827058"/>
              <a:gd name="connsiteX28" fmla="*/ 234943 w 827058"/>
              <a:gd name="connsiteY28" fmla="*/ 621392 h 827058"/>
              <a:gd name="connsiteX29" fmla="*/ 226892 w 827058"/>
              <a:gd name="connsiteY29" fmla="*/ 613341 h 827058"/>
              <a:gd name="connsiteX30" fmla="*/ 225428 w 827058"/>
              <a:gd name="connsiteY30" fmla="*/ 606022 h 827058"/>
              <a:gd name="connsiteX31" fmla="*/ 225428 w 827058"/>
              <a:gd name="connsiteY31" fmla="*/ 604558 h 827058"/>
              <a:gd name="connsiteX32" fmla="*/ 214450 w 827058"/>
              <a:gd name="connsiteY32" fmla="*/ 589920 h 827058"/>
              <a:gd name="connsiteX33" fmla="*/ 202739 w 827058"/>
              <a:gd name="connsiteY33" fmla="*/ 585528 h 827058"/>
              <a:gd name="connsiteX34" fmla="*/ 181514 w 827058"/>
              <a:gd name="connsiteY34" fmla="*/ 579673 h 827058"/>
              <a:gd name="connsiteX35" fmla="*/ 163948 w 827058"/>
              <a:gd name="connsiteY35" fmla="*/ 571622 h 827058"/>
              <a:gd name="connsiteX36" fmla="*/ 158825 w 827058"/>
              <a:gd name="connsiteY36" fmla="*/ 568694 h 827058"/>
              <a:gd name="connsiteX37" fmla="*/ 155897 w 827058"/>
              <a:gd name="connsiteY37" fmla="*/ 566499 h 827058"/>
              <a:gd name="connsiteX38" fmla="*/ 156629 w 827058"/>
              <a:gd name="connsiteY38" fmla="*/ 556984 h 827058"/>
              <a:gd name="connsiteX39" fmla="*/ 162484 w 827058"/>
              <a:gd name="connsiteY39" fmla="*/ 553324 h 827058"/>
              <a:gd name="connsiteX40" fmla="*/ 204203 w 827058"/>
              <a:gd name="connsiteY40" fmla="*/ 527707 h 827058"/>
              <a:gd name="connsiteX41" fmla="*/ 251045 w 827058"/>
              <a:gd name="connsiteY41" fmla="*/ 476474 h 827058"/>
              <a:gd name="connsiteX42" fmla="*/ 266415 w 827058"/>
              <a:gd name="connsiteY42" fmla="*/ 442074 h 827058"/>
              <a:gd name="connsiteX43" fmla="*/ 268611 w 827058"/>
              <a:gd name="connsiteY43" fmla="*/ 430363 h 827058"/>
              <a:gd name="connsiteX44" fmla="*/ 264952 w 827058"/>
              <a:gd name="connsiteY44" fmla="*/ 420117 h 827058"/>
              <a:gd name="connsiteX45" fmla="*/ 259828 w 827058"/>
              <a:gd name="connsiteY45" fmla="*/ 415725 h 827058"/>
              <a:gd name="connsiteX46" fmla="*/ 242994 w 827058"/>
              <a:gd name="connsiteY46" fmla="*/ 404015 h 827058"/>
              <a:gd name="connsiteX47" fmla="*/ 221769 w 827058"/>
              <a:gd name="connsiteY47" fmla="*/ 390108 h 827058"/>
              <a:gd name="connsiteX48" fmla="*/ 211522 w 827058"/>
              <a:gd name="connsiteY48" fmla="*/ 382057 h 827058"/>
              <a:gd name="connsiteX49" fmla="*/ 205667 w 827058"/>
              <a:gd name="connsiteY49" fmla="*/ 374738 h 827058"/>
              <a:gd name="connsiteX50" fmla="*/ 204935 w 827058"/>
              <a:gd name="connsiteY50" fmla="*/ 357172 h 827058"/>
              <a:gd name="connsiteX51" fmla="*/ 213718 w 827058"/>
              <a:gd name="connsiteY51" fmla="*/ 348389 h 827058"/>
              <a:gd name="connsiteX52" fmla="*/ 227624 w 827058"/>
              <a:gd name="connsiteY52" fmla="*/ 346926 h 827058"/>
              <a:gd name="connsiteX53" fmla="*/ 243726 w 827058"/>
              <a:gd name="connsiteY53" fmla="*/ 351317 h 827058"/>
              <a:gd name="connsiteX54" fmla="*/ 259828 w 827058"/>
              <a:gd name="connsiteY54" fmla="*/ 357172 h 827058"/>
              <a:gd name="connsiteX55" fmla="*/ 267879 w 827058"/>
              <a:gd name="connsiteY55" fmla="*/ 359368 h 827058"/>
              <a:gd name="connsiteX56" fmla="*/ 270075 w 827058"/>
              <a:gd name="connsiteY56" fmla="*/ 359368 h 827058"/>
              <a:gd name="connsiteX57" fmla="*/ 275930 w 827058"/>
              <a:gd name="connsiteY57" fmla="*/ 354245 h 827058"/>
              <a:gd name="connsiteX58" fmla="*/ 275198 w 827058"/>
              <a:gd name="connsiteY58" fmla="*/ 343998 h 827058"/>
              <a:gd name="connsiteX59" fmla="*/ 274466 w 827058"/>
              <a:gd name="connsiteY59" fmla="*/ 287641 h 827058"/>
              <a:gd name="connsiteX60" fmla="*/ 278858 w 827058"/>
              <a:gd name="connsiteY60" fmla="*/ 251777 h 827058"/>
              <a:gd name="connsiteX61" fmla="*/ 299351 w 827058"/>
              <a:gd name="connsiteY61" fmla="*/ 207131 h 827058"/>
              <a:gd name="connsiteX62" fmla="*/ 372542 w 827058"/>
              <a:gd name="connsiteY62" fmla="*/ 158093 h 827058"/>
              <a:gd name="connsiteX63" fmla="*/ 422312 w 827058"/>
              <a:gd name="connsiteY63" fmla="*/ 152237 h 827058"/>
              <a:gd name="connsiteX64" fmla="*/ 473546 w 827058"/>
              <a:gd name="connsiteY64" fmla="*/ 162484 h 827058"/>
              <a:gd name="connsiteX65" fmla="*/ 515997 w 827058"/>
              <a:gd name="connsiteY65" fmla="*/ 188833 h 827058"/>
              <a:gd name="connsiteX66" fmla="*/ 550397 w 827058"/>
              <a:gd name="connsiteY66" fmla="*/ 240799 h 827058"/>
              <a:gd name="connsiteX67" fmla="*/ 556252 w 827058"/>
              <a:gd name="connsiteY67" fmla="*/ 269343 h 827058"/>
              <a:gd name="connsiteX68" fmla="*/ 557716 w 827058"/>
              <a:gd name="connsiteY68" fmla="*/ 313990 h 827058"/>
              <a:gd name="connsiteX69" fmla="*/ 556252 w 827058"/>
              <a:gd name="connsiteY69" fmla="*/ 348389 h 827058"/>
              <a:gd name="connsiteX70" fmla="*/ 556252 w 827058"/>
              <a:gd name="connsiteY70" fmla="*/ 354245 h 827058"/>
              <a:gd name="connsiteX71" fmla="*/ 562839 w 827058"/>
              <a:gd name="connsiteY71" fmla="*/ 360100 h 827058"/>
              <a:gd name="connsiteX72" fmla="*/ 567231 w 827058"/>
              <a:gd name="connsiteY72" fmla="*/ 359368 h 827058"/>
              <a:gd name="connsiteX73" fmla="*/ 579673 w 827058"/>
              <a:gd name="connsiteY73" fmla="*/ 354977 h 827058"/>
              <a:gd name="connsiteX74" fmla="*/ 600898 w 827058"/>
              <a:gd name="connsiteY74" fmla="*/ 348389 h 827058"/>
              <a:gd name="connsiteX75" fmla="*/ 615537 w 827058"/>
              <a:gd name="connsiteY75" fmla="*/ 347657 h 827058"/>
              <a:gd name="connsiteX76" fmla="*/ 627979 w 827058"/>
              <a:gd name="connsiteY76" fmla="*/ 371811 h 827058"/>
              <a:gd name="connsiteX77" fmla="*/ 622856 w 827058"/>
              <a:gd name="connsiteY77" fmla="*/ 379130 h 827058"/>
              <a:gd name="connsiteX78" fmla="*/ 613341 w 827058"/>
              <a:gd name="connsiteY78" fmla="*/ 387181 h 827058"/>
              <a:gd name="connsiteX79" fmla="*/ 600898 w 827058"/>
              <a:gd name="connsiteY79" fmla="*/ 395232 h 827058"/>
              <a:gd name="connsiteX80" fmla="*/ 579673 w 827058"/>
              <a:gd name="connsiteY80" fmla="*/ 409138 h 827058"/>
              <a:gd name="connsiteX81" fmla="*/ 570890 w 827058"/>
              <a:gd name="connsiteY81" fmla="*/ 414993 h 827058"/>
              <a:gd name="connsiteX82" fmla="*/ 566499 w 827058"/>
              <a:gd name="connsiteY82" fmla="*/ 418653 h 827058"/>
              <a:gd name="connsiteX83" fmla="*/ 562839 w 827058"/>
              <a:gd name="connsiteY83" fmla="*/ 428900 h 827058"/>
              <a:gd name="connsiteX84" fmla="*/ 565035 w 827058"/>
              <a:gd name="connsiteY84" fmla="*/ 439878 h 827058"/>
              <a:gd name="connsiteX85" fmla="*/ 579673 w 827058"/>
              <a:gd name="connsiteY85" fmla="*/ 472814 h 827058"/>
              <a:gd name="connsiteX86" fmla="*/ 622856 w 827058"/>
              <a:gd name="connsiteY86" fmla="*/ 521852 h 827058"/>
              <a:gd name="connsiteX87" fmla="*/ 670430 w 827058"/>
              <a:gd name="connsiteY87" fmla="*/ 551861 h 827058"/>
              <a:gd name="connsiteX88" fmla="*/ 674821 w 827058"/>
              <a:gd name="connsiteY88" fmla="*/ 554056 h 827058"/>
              <a:gd name="connsiteX89" fmla="*/ 677749 w 827058"/>
              <a:gd name="connsiteY89" fmla="*/ 556984 h 827058"/>
              <a:gd name="connsiteX90" fmla="*/ 676285 w 827058"/>
              <a:gd name="connsiteY90" fmla="*/ 563571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76285" y="563571"/>
                </a:moveTo>
                <a:cubicBezTo>
                  <a:pt x="675553" y="565035"/>
                  <a:pt x="674089" y="566499"/>
                  <a:pt x="672626" y="567231"/>
                </a:cubicBezTo>
                <a:cubicBezTo>
                  <a:pt x="670430" y="568694"/>
                  <a:pt x="668234" y="570158"/>
                  <a:pt x="666770" y="570890"/>
                </a:cubicBezTo>
                <a:cubicBezTo>
                  <a:pt x="657255" y="576014"/>
                  <a:pt x="647009" y="579673"/>
                  <a:pt x="636762" y="582601"/>
                </a:cubicBezTo>
                <a:cubicBezTo>
                  <a:pt x="632370" y="584065"/>
                  <a:pt x="627979" y="584797"/>
                  <a:pt x="623588" y="586260"/>
                </a:cubicBezTo>
                <a:cubicBezTo>
                  <a:pt x="620660" y="586992"/>
                  <a:pt x="617732" y="588456"/>
                  <a:pt x="614805" y="589920"/>
                </a:cubicBezTo>
                <a:cubicBezTo>
                  <a:pt x="609681" y="592116"/>
                  <a:pt x="607486" y="596507"/>
                  <a:pt x="606022" y="601630"/>
                </a:cubicBezTo>
                <a:cubicBezTo>
                  <a:pt x="605290" y="604558"/>
                  <a:pt x="605290" y="607486"/>
                  <a:pt x="604558" y="610413"/>
                </a:cubicBezTo>
                <a:cubicBezTo>
                  <a:pt x="603094" y="617733"/>
                  <a:pt x="600898" y="620660"/>
                  <a:pt x="593579" y="621392"/>
                </a:cubicBezTo>
                <a:cubicBezTo>
                  <a:pt x="591383" y="622124"/>
                  <a:pt x="588456" y="622124"/>
                  <a:pt x="585528" y="622124"/>
                </a:cubicBezTo>
                <a:cubicBezTo>
                  <a:pt x="578941" y="622124"/>
                  <a:pt x="572354" y="622856"/>
                  <a:pt x="566499" y="622856"/>
                </a:cubicBezTo>
                <a:cubicBezTo>
                  <a:pt x="551860" y="623588"/>
                  <a:pt x="537222" y="625783"/>
                  <a:pt x="523316" y="630175"/>
                </a:cubicBezTo>
                <a:cubicBezTo>
                  <a:pt x="517461" y="632371"/>
                  <a:pt x="511605" y="634566"/>
                  <a:pt x="506482" y="637494"/>
                </a:cubicBezTo>
                <a:cubicBezTo>
                  <a:pt x="500627" y="640422"/>
                  <a:pt x="495503" y="644081"/>
                  <a:pt x="489648" y="647741"/>
                </a:cubicBezTo>
                <a:cubicBezTo>
                  <a:pt x="480865" y="652864"/>
                  <a:pt x="471350" y="657988"/>
                  <a:pt x="461835" y="662379"/>
                </a:cubicBezTo>
                <a:cubicBezTo>
                  <a:pt x="450857" y="666770"/>
                  <a:pt x="439878" y="668966"/>
                  <a:pt x="428168" y="670430"/>
                </a:cubicBezTo>
                <a:cubicBezTo>
                  <a:pt x="418653" y="671162"/>
                  <a:pt x="408406" y="671162"/>
                  <a:pt x="398891" y="670430"/>
                </a:cubicBezTo>
                <a:cubicBezTo>
                  <a:pt x="384253" y="668966"/>
                  <a:pt x="370347" y="664575"/>
                  <a:pt x="357172" y="657988"/>
                </a:cubicBezTo>
                <a:cubicBezTo>
                  <a:pt x="351317" y="655060"/>
                  <a:pt x="345462" y="651400"/>
                  <a:pt x="339606" y="647741"/>
                </a:cubicBezTo>
                <a:cubicBezTo>
                  <a:pt x="335215" y="644813"/>
                  <a:pt x="330824" y="642617"/>
                  <a:pt x="326432" y="639690"/>
                </a:cubicBezTo>
                <a:cubicBezTo>
                  <a:pt x="316185" y="633834"/>
                  <a:pt x="305207" y="629443"/>
                  <a:pt x="293496" y="627247"/>
                </a:cubicBezTo>
                <a:cubicBezTo>
                  <a:pt x="282517" y="625052"/>
                  <a:pt x="272271" y="623588"/>
                  <a:pt x="261292" y="623588"/>
                </a:cubicBezTo>
                <a:cubicBezTo>
                  <a:pt x="255437" y="623588"/>
                  <a:pt x="249581" y="622856"/>
                  <a:pt x="244458" y="622856"/>
                </a:cubicBezTo>
                <a:cubicBezTo>
                  <a:pt x="241530" y="622856"/>
                  <a:pt x="237871" y="622124"/>
                  <a:pt x="234943" y="621392"/>
                </a:cubicBezTo>
                <a:cubicBezTo>
                  <a:pt x="230552" y="619928"/>
                  <a:pt x="227624" y="617733"/>
                  <a:pt x="226892" y="613341"/>
                </a:cubicBezTo>
                <a:cubicBezTo>
                  <a:pt x="226160" y="611145"/>
                  <a:pt x="226160" y="608218"/>
                  <a:pt x="225428" y="606022"/>
                </a:cubicBezTo>
                <a:cubicBezTo>
                  <a:pt x="225428" y="605290"/>
                  <a:pt x="225428" y="605290"/>
                  <a:pt x="225428" y="604558"/>
                </a:cubicBezTo>
                <a:cubicBezTo>
                  <a:pt x="224697" y="597971"/>
                  <a:pt x="221037" y="592847"/>
                  <a:pt x="214450" y="589920"/>
                </a:cubicBezTo>
                <a:cubicBezTo>
                  <a:pt x="210790" y="588456"/>
                  <a:pt x="206399" y="586992"/>
                  <a:pt x="202739" y="585528"/>
                </a:cubicBezTo>
                <a:cubicBezTo>
                  <a:pt x="195420" y="583333"/>
                  <a:pt x="188833" y="581869"/>
                  <a:pt x="181514" y="579673"/>
                </a:cubicBezTo>
                <a:cubicBezTo>
                  <a:pt x="175658" y="577477"/>
                  <a:pt x="169803" y="574550"/>
                  <a:pt x="163948" y="571622"/>
                </a:cubicBezTo>
                <a:cubicBezTo>
                  <a:pt x="162484" y="570890"/>
                  <a:pt x="160288" y="569426"/>
                  <a:pt x="158825" y="568694"/>
                </a:cubicBezTo>
                <a:cubicBezTo>
                  <a:pt x="158093" y="567963"/>
                  <a:pt x="156629" y="567231"/>
                  <a:pt x="155897" y="566499"/>
                </a:cubicBezTo>
                <a:cubicBezTo>
                  <a:pt x="152237" y="562839"/>
                  <a:pt x="152969" y="559911"/>
                  <a:pt x="156629" y="556984"/>
                </a:cubicBezTo>
                <a:cubicBezTo>
                  <a:pt x="158825" y="555520"/>
                  <a:pt x="160288" y="554788"/>
                  <a:pt x="162484" y="553324"/>
                </a:cubicBezTo>
                <a:cubicBezTo>
                  <a:pt x="177122" y="546005"/>
                  <a:pt x="191029" y="537954"/>
                  <a:pt x="204203" y="527707"/>
                </a:cubicBezTo>
                <a:cubicBezTo>
                  <a:pt x="222501" y="513069"/>
                  <a:pt x="238603" y="496235"/>
                  <a:pt x="251045" y="476474"/>
                </a:cubicBezTo>
                <a:cubicBezTo>
                  <a:pt x="257633" y="465495"/>
                  <a:pt x="262756" y="454516"/>
                  <a:pt x="266415" y="442074"/>
                </a:cubicBezTo>
                <a:cubicBezTo>
                  <a:pt x="267879" y="438414"/>
                  <a:pt x="268611" y="434023"/>
                  <a:pt x="268611" y="430363"/>
                </a:cubicBezTo>
                <a:cubicBezTo>
                  <a:pt x="268611" y="426704"/>
                  <a:pt x="267147" y="423044"/>
                  <a:pt x="264952" y="420117"/>
                </a:cubicBezTo>
                <a:cubicBezTo>
                  <a:pt x="263488" y="418653"/>
                  <a:pt x="261292" y="417189"/>
                  <a:pt x="259828" y="415725"/>
                </a:cubicBezTo>
                <a:cubicBezTo>
                  <a:pt x="254705" y="411334"/>
                  <a:pt x="248850" y="407674"/>
                  <a:pt x="242994" y="404015"/>
                </a:cubicBezTo>
                <a:cubicBezTo>
                  <a:pt x="235675" y="399623"/>
                  <a:pt x="228356" y="394500"/>
                  <a:pt x="221769" y="390108"/>
                </a:cubicBezTo>
                <a:cubicBezTo>
                  <a:pt x="218109" y="387913"/>
                  <a:pt x="214450" y="384985"/>
                  <a:pt x="211522" y="382057"/>
                </a:cubicBezTo>
                <a:cubicBezTo>
                  <a:pt x="209326" y="379862"/>
                  <a:pt x="207131" y="377666"/>
                  <a:pt x="205667" y="374738"/>
                </a:cubicBezTo>
                <a:cubicBezTo>
                  <a:pt x="202007" y="368883"/>
                  <a:pt x="202007" y="363028"/>
                  <a:pt x="204935" y="357172"/>
                </a:cubicBezTo>
                <a:cubicBezTo>
                  <a:pt x="206399" y="352781"/>
                  <a:pt x="210058" y="349853"/>
                  <a:pt x="213718" y="348389"/>
                </a:cubicBezTo>
                <a:cubicBezTo>
                  <a:pt x="218109" y="346926"/>
                  <a:pt x="223233" y="346194"/>
                  <a:pt x="227624" y="346926"/>
                </a:cubicBezTo>
                <a:cubicBezTo>
                  <a:pt x="233479" y="347657"/>
                  <a:pt x="238603" y="349853"/>
                  <a:pt x="243726" y="351317"/>
                </a:cubicBezTo>
                <a:cubicBezTo>
                  <a:pt x="248850" y="353513"/>
                  <a:pt x="254705" y="355708"/>
                  <a:pt x="259828" y="357172"/>
                </a:cubicBezTo>
                <a:cubicBezTo>
                  <a:pt x="262024" y="357904"/>
                  <a:pt x="264952" y="359368"/>
                  <a:pt x="267879" y="359368"/>
                </a:cubicBezTo>
                <a:cubicBezTo>
                  <a:pt x="268611" y="359368"/>
                  <a:pt x="269343" y="359368"/>
                  <a:pt x="270075" y="359368"/>
                </a:cubicBezTo>
                <a:cubicBezTo>
                  <a:pt x="273002" y="359368"/>
                  <a:pt x="275930" y="357904"/>
                  <a:pt x="275930" y="354245"/>
                </a:cubicBezTo>
                <a:cubicBezTo>
                  <a:pt x="275930" y="350585"/>
                  <a:pt x="275930" y="346926"/>
                  <a:pt x="275198" y="343998"/>
                </a:cubicBezTo>
                <a:cubicBezTo>
                  <a:pt x="273734" y="324968"/>
                  <a:pt x="273734" y="305939"/>
                  <a:pt x="274466" y="287641"/>
                </a:cubicBezTo>
                <a:cubicBezTo>
                  <a:pt x="275198" y="275930"/>
                  <a:pt x="275930" y="263488"/>
                  <a:pt x="278858" y="251777"/>
                </a:cubicBezTo>
                <a:cubicBezTo>
                  <a:pt x="282517" y="235675"/>
                  <a:pt x="289105" y="220305"/>
                  <a:pt x="299351" y="207131"/>
                </a:cubicBezTo>
                <a:cubicBezTo>
                  <a:pt x="318381" y="182246"/>
                  <a:pt x="342534" y="166876"/>
                  <a:pt x="372542" y="158093"/>
                </a:cubicBezTo>
                <a:cubicBezTo>
                  <a:pt x="388644" y="153701"/>
                  <a:pt x="405478" y="152237"/>
                  <a:pt x="422312" y="152237"/>
                </a:cubicBezTo>
                <a:cubicBezTo>
                  <a:pt x="439878" y="152969"/>
                  <a:pt x="457444" y="155897"/>
                  <a:pt x="473546" y="162484"/>
                </a:cubicBezTo>
                <a:cubicBezTo>
                  <a:pt x="488916" y="168339"/>
                  <a:pt x="503554" y="177122"/>
                  <a:pt x="515997" y="188833"/>
                </a:cubicBezTo>
                <a:cubicBezTo>
                  <a:pt x="531367" y="203471"/>
                  <a:pt x="543809" y="220305"/>
                  <a:pt x="550397" y="240799"/>
                </a:cubicBezTo>
                <a:cubicBezTo>
                  <a:pt x="553324" y="250313"/>
                  <a:pt x="555520" y="259828"/>
                  <a:pt x="556252" y="269343"/>
                </a:cubicBezTo>
                <a:cubicBezTo>
                  <a:pt x="557716" y="283981"/>
                  <a:pt x="558448" y="299352"/>
                  <a:pt x="557716" y="313990"/>
                </a:cubicBezTo>
                <a:cubicBezTo>
                  <a:pt x="557716" y="325700"/>
                  <a:pt x="556984" y="336679"/>
                  <a:pt x="556252" y="348389"/>
                </a:cubicBezTo>
                <a:cubicBezTo>
                  <a:pt x="556252" y="350585"/>
                  <a:pt x="556252" y="352049"/>
                  <a:pt x="556252" y="354245"/>
                </a:cubicBezTo>
                <a:cubicBezTo>
                  <a:pt x="556252" y="358636"/>
                  <a:pt x="558448" y="360100"/>
                  <a:pt x="562839" y="360100"/>
                </a:cubicBezTo>
                <a:cubicBezTo>
                  <a:pt x="564303" y="360100"/>
                  <a:pt x="565767" y="359368"/>
                  <a:pt x="567231" y="359368"/>
                </a:cubicBezTo>
                <a:cubicBezTo>
                  <a:pt x="571622" y="357904"/>
                  <a:pt x="575282" y="356440"/>
                  <a:pt x="579673" y="354977"/>
                </a:cubicBezTo>
                <a:cubicBezTo>
                  <a:pt x="586260" y="352049"/>
                  <a:pt x="593579" y="349853"/>
                  <a:pt x="600898" y="348389"/>
                </a:cubicBezTo>
                <a:cubicBezTo>
                  <a:pt x="606022" y="346926"/>
                  <a:pt x="610413" y="346926"/>
                  <a:pt x="615537" y="347657"/>
                </a:cubicBezTo>
                <a:cubicBezTo>
                  <a:pt x="626515" y="349853"/>
                  <a:pt x="632370" y="361564"/>
                  <a:pt x="627979" y="371811"/>
                </a:cubicBezTo>
                <a:cubicBezTo>
                  <a:pt x="626515" y="374738"/>
                  <a:pt x="625051" y="376934"/>
                  <a:pt x="622856" y="379130"/>
                </a:cubicBezTo>
                <a:cubicBezTo>
                  <a:pt x="619928" y="382057"/>
                  <a:pt x="617000" y="384985"/>
                  <a:pt x="613341" y="387181"/>
                </a:cubicBezTo>
                <a:cubicBezTo>
                  <a:pt x="608949" y="390108"/>
                  <a:pt x="605290" y="393036"/>
                  <a:pt x="600898" y="395232"/>
                </a:cubicBezTo>
                <a:cubicBezTo>
                  <a:pt x="593579" y="399623"/>
                  <a:pt x="586992" y="404747"/>
                  <a:pt x="579673" y="409138"/>
                </a:cubicBezTo>
                <a:cubicBezTo>
                  <a:pt x="576745" y="411334"/>
                  <a:pt x="573818" y="412798"/>
                  <a:pt x="570890" y="414993"/>
                </a:cubicBezTo>
                <a:cubicBezTo>
                  <a:pt x="569426" y="416457"/>
                  <a:pt x="567962" y="417189"/>
                  <a:pt x="566499" y="418653"/>
                </a:cubicBezTo>
                <a:cubicBezTo>
                  <a:pt x="563571" y="421580"/>
                  <a:pt x="562839" y="425240"/>
                  <a:pt x="562839" y="428900"/>
                </a:cubicBezTo>
                <a:cubicBezTo>
                  <a:pt x="562839" y="432559"/>
                  <a:pt x="563571" y="436219"/>
                  <a:pt x="565035" y="439878"/>
                </a:cubicBezTo>
                <a:cubicBezTo>
                  <a:pt x="568694" y="451589"/>
                  <a:pt x="573086" y="462567"/>
                  <a:pt x="579673" y="472814"/>
                </a:cubicBezTo>
                <a:cubicBezTo>
                  <a:pt x="591383" y="491844"/>
                  <a:pt x="606022" y="507946"/>
                  <a:pt x="622856" y="521852"/>
                </a:cubicBezTo>
                <a:cubicBezTo>
                  <a:pt x="637494" y="533563"/>
                  <a:pt x="653596" y="543810"/>
                  <a:pt x="670430" y="551861"/>
                </a:cubicBezTo>
                <a:cubicBezTo>
                  <a:pt x="671894" y="552592"/>
                  <a:pt x="673358" y="553324"/>
                  <a:pt x="674821" y="554056"/>
                </a:cubicBezTo>
                <a:cubicBezTo>
                  <a:pt x="676285" y="554788"/>
                  <a:pt x="677017" y="555520"/>
                  <a:pt x="677749" y="556984"/>
                </a:cubicBezTo>
                <a:cubicBezTo>
                  <a:pt x="677017" y="560643"/>
                  <a:pt x="677749" y="562107"/>
                  <a:pt x="676285" y="5635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48" name="Gráfico 2">
            <a:extLst>
              <a:ext uri="{FF2B5EF4-FFF2-40B4-BE49-F238E27FC236}">
                <a16:creationId xmlns:a16="http://schemas.microsoft.com/office/drawing/2014/main" id="{EC2498E2-0C4C-2DBD-558C-00CD177C36DC}"/>
              </a:ext>
            </a:extLst>
          </p:cNvPr>
          <p:cNvGrpSpPr/>
          <p:nvPr/>
        </p:nvGrpSpPr>
        <p:grpSpPr>
          <a:xfrm>
            <a:off x="6288401" y="2386517"/>
            <a:ext cx="582096" cy="582096"/>
            <a:chOff x="2934147" y="3611977"/>
            <a:chExt cx="827058" cy="827058"/>
          </a:xfrm>
          <a:solidFill>
            <a:srgbClr val="000000"/>
          </a:solidFill>
        </p:grpSpPr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87DC98FD-D542-5297-A728-A0852D9621B7}"/>
                </a:ext>
              </a:extLst>
            </p:cNvPr>
            <p:cNvSpPr/>
            <p:nvPr/>
          </p:nvSpPr>
          <p:spPr>
            <a:xfrm>
              <a:off x="3311080" y="3867414"/>
              <a:ext cx="61480" cy="61480"/>
            </a:xfrm>
            <a:custGeom>
              <a:avLst/>
              <a:gdLst>
                <a:gd name="connsiteX0" fmla="*/ 30740 w 61480"/>
                <a:gd name="connsiteY0" fmla="*/ 61480 h 61480"/>
                <a:gd name="connsiteX1" fmla="*/ 61480 w 61480"/>
                <a:gd name="connsiteY1" fmla="*/ 30740 h 61480"/>
                <a:gd name="connsiteX2" fmla="*/ 30740 w 61480"/>
                <a:gd name="connsiteY2" fmla="*/ 0 h 61480"/>
                <a:gd name="connsiteX3" fmla="*/ 0 w 61480"/>
                <a:gd name="connsiteY3" fmla="*/ 30740 h 61480"/>
                <a:gd name="connsiteX4" fmla="*/ 30740 w 61480"/>
                <a:gd name="connsiteY4" fmla="*/ 61480 h 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0" h="61480">
                  <a:moveTo>
                    <a:pt x="30740" y="61480"/>
                  </a:moveTo>
                  <a:cubicBezTo>
                    <a:pt x="47574" y="61480"/>
                    <a:pt x="61480" y="47574"/>
                    <a:pt x="61480" y="30740"/>
                  </a:cubicBezTo>
                  <a:cubicBezTo>
                    <a:pt x="61480" y="13906"/>
                    <a:pt x="47574" y="0"/>
                    <a:pt x="30740" y="0"/>
                  </a:cubicBezTo>
                  <a:cubicBezTo>
                    <a:pt x="13906" y="0"/>
                    <a:pt x="0" y="13906"/>
                    <a:pt x="0" y="30740"/>
                  </a:cubicBezTo>
                  <a:cubicBezTo>
                    <a:pt x="732" y="48306"/>
                    <a:pt x="13906" y="61480"/>
                    <a:pt x="30740" y="6148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5AEE49E7-B34F-F0B4-5032-97F48D4FEC6E}"/>
                </a:ext>
              </a:extLst>
            </p:cNvPr>
            <p:cNvSpPr/>
            <p:nvPr/>
          </p:nvSpPr>
          <p:spPr>
            <a:xfrm>
              <a:off x="3384271" y="4024043"/>
              <a:ext cx="48306" cy="48306"/>
            </a:xfrm>
            <a:custGeom>
              <a:avLst/>
              <a:gdLst>
                <a:gd name="connsiteX0" fmla="*/ 24153 w 48306"/>
                <a:gd name="connsiteY0" fmla="*/ 0 h 48306"/>
                <a:gd name="connsiteX1" fmla="*/ 0 w 48306"/>
                <a:gd name="connsiteY1" fmla="*/ 24153 h 48306"/>
                <a:gd name="connsiteX2" fmla="*/ 24153 w 48306"/>
                <a:gd name="connsiteY2" fmla="*/ 48306 h 48306"/>
                <a:gd name="connsiteX3" fmla="*/ 48306 w 48306"/>
                <a:gd name="connsiteY3" fmla="*/ 24153 h 48306"/>
                <a:gd name="connsiteX4" fmla="*/ 24153 w 48306"/>
                <a:gd name="connsiteY4" fmla="*/ 0 h 4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6" h="48306">
                  <a:moveTo>
                    <a:pt x="24153" y="0"/>
                  </a:moveTo>
                  <a:cubicBezTo>
                    <a:pt x="10979" y="0"/>
                    <a:pt x="0" y="10979"/>
                    <a:pt x="0" y="24153"/>
                  </a:cubicBezTo>
                  <a:cubicBezTo>
                    <a:pt x="0" y="37328"/>
                    <a:pt x="10979" y="48306"/>
                    <a:pt x="24153" y="48306"/>
                  </a:cubicBezTo>
                  <a:cubicBezTo>
                    <a:pt x="37327" y="48306"/>
                    <a:pt x="48306" y="37328"/>
                    <a:pt x="48306" y="24153"/>
                  </a:cubicBezTo>
                  <a:cubicBezTo>
                    <a:pt x="48306" y="10979"/>
                    <a:pt x="37327" y="0"/>
                    <a:pt x="2415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5F5FF1B9-0201-0F0B-F811-254754E5FA41}"/>
                </a:ext>
              </a:extLst>
            </p:cNvPr>
            <p:cNvSpPr/>
            <p:nvPr/>
          </p:nvSpPr>
          <p:spPr>
            <a:xfrm>
              <a:off x="3162503" y="3868146"/>
              <a:ext cx="61480" cy="61480"/>
            </a:xfrm>
            <a:custGeom>
              <a:avLst/>
              <a:gdLst>
                <a:gd name="connsiteX0" fmla="*/ 30740 w 61480"/>
                <a:gd name="connsiteY0" fmla="*/ 0 h 61480"/>
                <a:gd name="connsiteX1" fmla="*/ 0 w 61480"/>
                <a:gd name="connsiteY1" fmla="*/ 30740 h 61480"/>
                <a:gd name="connsiteX2" fmla="*/ 30740 w 61480"/>
                <a:gd name="connsiteY2" fmla="*/ 61481 h 61480"/>
                <a:gd name="connsiteX3" fmla="*/ 61480 w 61480"/>
                <a:gd name="connsiteY3" fmla="*/ 30740 h 61480"/>
                <a:gd name="connsiteX4" fmla="*/ 30740 w 61480"/>
                <a:gd name="connsiteY4" fmla="*/ 0 h 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0" h="61480">
                  <a:moveTo>
                    <a:pt x="30740" y="0"/>
                  </a:moveTo>
                  <a:cubicBezTo>
                    <a:pt x="13906" y="0"/>
                    <a:pt x="0" y="13906"/>
                    <a:pt x="0" y="30740"/>
                  </a:cubicBezTo>
                  <a:cubicBezTo>
                    <a:pt x="0" y="47574"/>
                    <a:pt x="13906" y="61481"/>
                    <a:pt x="30740" y="61481"/>
                  </a:cubicBezTo>
                  <a:cubicBezTo>
                    <a:pt x="47574" y="61481"/>
                    <a:pt x="61480" y="47574"/>
                    <a:pt x="61480" y="30740"/>
                  </a:cubicBezTo>
                  <a:cubicBezTo>
                    <a:pt x="61480" y="13174"/>
                    <a:pt x="47574" y="0"/>
                    <a:pt x="3074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D541178C-9F90-DA0A-7BE0-AC0799D2FA40}"/>
                </a:ext>
              </a:extLst>
            </p:cNvPr>
            <p:cNvSpPr/>
            <p:nvPr/>
          </p:nvSpPr>
          <p:spPr>
            <a:xfrm>
              <a:off x="2934147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332287 w 827058"/>
                <a:gd name="connsiteY5" fmla="*/ 535758 h 827058"/>
                <a:gd name="connsiteX6" fmla="*/ 258364 w 827058"/>
                <a:gd name="connsiteY6" fmla="*/ 524048 h 827058"/>
                <a:gd name="connsiteX7" fmla="*/ 248118 w 827058"/>
                <a:gd name="connsiteY7" fmla="*/ 524780 h 827058"/>
                <a:gd name="connsiteX8" fmla="*/ 187369 w 827058"/>
                <a:gd name="connsiteY8" fmla="*/ 556984 h 827058"/>
                <a:gd name="connsiteX9" fmla="*/ 180050 w 827058"/>
                <a:gd name="connsiteY9" fmla="*/ 560643 h 827058"/>
                <a:gd name="connsiteX10" fmla="*/ 201275 w 827058"/>
                <a:gd name="connsiteY10" fmla="*/ 498431 h 827058"/>
                <a:gd name="connsiteX11" fmla="*/ 169803 w 827058"/>
                <a:gd name="connsiteY11" fmla="*/ 471350 h 827058"/>
                <a:gd name="connsiteX12" fmla="*/ 118569 w 827058"/>
                <a:gd name="connsiteY12" fmla="*/ 374738 h 827058"/>
                <a:gd name="connsiteX13" fmla="*/ 141991 w 827058"/>
                <a:gd name="connsiteY13" fmla="*/ 264952 h 827058"/>
                <a:gd name="connsiteX14" fmla="*/ 260560 w 827058"/>
                <a:gd name="connsiteY14" fmla="*/ 177854 h 827058"/>
                <a:gd name="connsiteX15" fmla="*/ 444270 w 827058"/>
                <a:gd name="connsiteY15" fmla="*/ 193225 h 827058"/>
                <a:gd name="connsiteX16" fmla="*/ 543809 w 827058"/>
                <a:gd name="connsiteY16" fmla="*/ 307402 h 827058"/>
                <a:gd name="connsiteX17" fmla="*/ 546737 w 827058"/>
                <a:gd name="connsiteY17" fmla="*/ 319845 h 827058"/>
                <a:gd name="connsiteX18" fmla="*/ 546737 w 827058"/>
                <a:gd name="connsiteY18" fmla="*/ 321309 h 827058"/>
                <a:gd name="connsiteX19" fmla="*/ 537222 w 827058"/>
                <a:gd name="connsiteY19" fmla="*/ 321309 h 827058"/>
                <a:gd name="connsiteX20" fmla="*/ 404015 w 827058"/>
                <a:gd name="connsiteY20" fmla="*/ 360100 h 827058"/>
                <a:gd name="connsiteX21" fmla="*/ 338143 w 827058"/>
                <a:gd name="connsiteY21" fmla="*/ 455248 h 827058"/>
                <a:gd name="connsiteX22" fmla="*/ 341070 w 827058"/>
                <a:gd name="connsiteY22" fmla="*/ 529903 h 827058"/>
                <a:gd name="connsiteX23" fmla="*/ 343266 w 827058"/>
                <a:gd name="connsiteY23" fmla="*/ 536490 h 827058"/>
                <a:gd name="connsiteX24" fmla="*/ 332287 w 827058"/>
                <a:gd name="connsiteY24" fmla="*/ 535758 h 827058"/>
                <a:gd name="connsiteX25" fmla="*/ 706293 w 827058"/>
                <a:gd name="connsiteY25" fmla="*/ 521852 h 827058"/>
                <a:gd name="connsiteX26" fmla="*/ 655060 w 827058"/>
                <a:gd name="connsiteY26" fmla="*/ 597971 h 827058"/>
                <a:gd name="connsiteX27" fmla="*/ 644081 w 827058"/>
                <a:gd name="connsiteY27" fmla="*/ 606022 h 827058"/>
                <a:gd name="connsiteX28" fmla="*/ 641885 w 827058"/>
                <a:gd name="connsiteY28" fmla="*/ 612609 h 827058"/>
                <a:gd name="connsiteX29" fmla="*/ 656524 w 827058"/>
                <a:gd name="connsiteY29" fmla="*/ 657255 h 827058"/>
                <a:gd name="connsiteX30" fmla="*/ 657256 w 827058"/>
                <a:gd name="connsiteY30" fmla="*/ 660915 h 827058"/>
                <a:gd name="connsiteX31" fmla="*/ 641153 w 827058"/>
                <a:gd name="connsiteY31" fmla="*/ 652864 h 827058"/>
                <a:gd name="connsiteX32" fmla="*/ 600898 w 827058"/>
                <a:gd name="connsiteY32" fmla="*/ 632371 h 827058"/>
                <a:gd name="connsiteX33" fmla="*/ 592847 w 827058"/>
                <a:gd name="connsiteY33" fmla="*/ 631639 h 827058"/>
                <a:gd name="connsiteX34" fmla="*/ 510141 w 827058"/>
                <a:gd name="connsiteY34" fmla="*/ 640422 h 827058"/>
                <a:gd name="connsiteX35" fmla="*/ 367419 w 827058"/>
                <a:gd name="connsiteY35" fmla="*/ 559180 h 827058"/>
                <a:gd name="connsiteX36" fmla="*/ 380593 w 827058"/>
                <a:gd name="connsiteY36" fmla="*/ 396696 h 827058"/>
                <a:gd name="connsiteX37" fmla="*/ 493308 w 827058"/>
                <a:gd name="connsiteY37" fmla="*/ 335947 h 827058"/>
                <a:gd name="connsiteX38" fmla="*/ 633102 w 827058"/>
                <a:gd name="connsiteY38" fmla="*/ 361564 h 827058"/>
                <a:gd name="connsiteX39" fmla="*/ 703366 w 827058"/>
                <a:gd name="connsiteY39" fmla="*/ 445001 h 827058"/>
                <a:gd name="connsiteX40" fmla="*/ 709221 w 827058"/>
                <a:gd name="connsiteY40" fmla="*/ 472814 h 827058"/>
                <a:gd name="connsiteX41" fmla="*/ 709953 w 827058"/>
                <a:gd name="connsiteY41" fmla="*/ 475742 h 827058"/>
                <a:gd name="connsiteX42" fmla="*/ 709953 w 827058"/>
                <a:gd name="connsiteY42" fmla="*/ 497699 h 827058"/>
                <a:gd name="connsiteX43" fmla="*/ 706293 w 827058"/>
                <a:gd name="connsiteY43" fmla="*/ 521852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332287" y="535758"/>
                  </a:moveTo>
                  <a:cubicBezTo>
                    <a:pt x="307402" y="535026"/>
                    <a:pt x="282517" y="532099"/>
                    <a:pt x="258364" y="524048"/>
                  </a:cubicBezTo>
                  <a:cubicBezTo>
                    <a:pt x="254705" y="522584"/>
                    <a:pt x="251777" y="523316"/>
                    <a:pt x="248118" y="524780"/>
                  </a:cubicBezTo>
                  <a:cubicBezTo>
                    <a:pt x="228356" y="535758"/>
                    <a:pt x="207863" y="546737"/>
                    <a:pt x="187369" y="556984"/>
                  </a:cubicBezTo>
                  <a:cubicBezTo>
                    <a:pt x="185173" y="557716"/>
                    <a:pt x="183709" y="559180"/>
                    <a:pt x="180050" y="560643"/>
                  </a:cubicBezTo>
                  <a:cubicBezTo>
                    <a:pt x="187369" y="538686"/>
                    <a:pt x="193956" y="518192"/>
                    <a:pt x="201275" y="498431"/>
                  </a:cubicBezTo>
                  <a:cubicBezTo>
                    <a:pt x="190297" y="488916"/>
                    <a:pt x="179318" y="480865"/>
                    <a:pt x="169803" y="471350"/>
                  </a:cubicBezTo>
                  <a:cubicBezTo>
                    <a:pt x="141991" y="445001"/>
                    <a:pt x="124425" y="412798"/>
                    <a:pt x="118569" y="374738"/>
                  </a:cubicBezTo>
                  <a:cubicBezTo>
                    <a:pt x="112714" y="335215"/>
                    <a:pt x="120765" y="298619"/>
                    <a:pt x="141991" y="264952"/>
                  </a:cubicBezTo>
                  <a:cubicBezTo>
                    <a:pt x="169803" y="221037"/>
                    <a:pt x="210790" y="192492"/>
                    <a:pt x="260560" y="177854"/>
                  </a:cubicBezTo>
                  <a:cubicBezTo>
                    <a:pt x="323504" y="158825"/>
                    <a:pt x="385717" y="163216"/>
                    <a:pt x="444270" y="193225"/>
                  </a:cubicBezTo>
                  <a:cubicBezTo>
                    <a:pt x="492576" y="217377"/>
                    <a:pt x="526975" y="254705"/>
                    <a:pt x="543809" y="307402"/>
                  </a:cubicBezTo>
                  <a:cubicBezTo>
                    <a:pt x="545273" y="311062"/>
                    <a:pt x="546005" y="315453"/>
                    <a:pt x="546737" y="319845"/>
                  </a:cubicBezTo>
                  <a:cubicBezTo>
                    <a:pt x="546737" y="320577"/>
                    <a:pt x="546737" y="320577"/>
                    <a:pt x="546737" y="321309"/>
                  </a:cubicBezTo>
                  <a:cubicBezTo>
                    <a:pt x="543809" y="321309"/>
                    <a:pt x="540882" y="321309"/>
                    <a:pt x="537222" y="321309"/>
                  </a:cubicBezTo>
                  <a:cubicBezTo>
                    <a:pt x="488916" y="320577"/>
                    <a:pt x="443538" y="331555"/>
                    <a:pt x="404015" y="360100"/>
                  </a:cubicBezTo>
                  <a:cubicBezTo>
                    <a:pt x="371079" y="383521"/>
                    <a:pt x="347657" y="414993"/>
                    <a:pt x="338143" y="455248"/>
                  </a:cubicBezTo>
                  <a:cubicBezTo>
                    <a:pt x="332287" y="480133"/>
                    <a:pt x="333751" y="505018"/>
                    <a:pt x="341070" y="529903"/>
                  </a:cubicBezTo>
                  <a:cubicBezTo>
                    <a:pt x="341802" y="532099"/>
                    <a:pt x="341802" y="533563"/>
                    <a:pt x="343266" y="536490"/>
                  </a:cubicBezTo>
                  <a:cubicBezTo>
                    <a:pt x="339606" y="535758"/>
                    <a:pt x="335947" y="535758"/>
                    <a:pt x="332287" y="535758"/>
                  </a:cubicBezTo>
                  <a:close/>
                  <a:moveTo>
                    <a:pt x="706293" y="521852"/>
                  </a:moveTo>
                  <a:cubicBezTo>
                    <a:pt x="697511" y="552592"/>
                    <a:pt x="679213" y="577477"/>
                    <a:pt x="655060" y="597971"/>
                  </a:cubicBezTo>
                  <a:cubicBezTo>
                    <a:pt x="651400" y="600898"/>
                    <a:pt x="648473" y="603826"/>
                    <a:pt x="644081" y="606022"/>
                  </a:cubicBezTo>
                  <a:cubicBezTo>
                    <a:pt x="641153" y="607486"/>
                    <a:pt x="641153" y="609681"/>
                    <a:pt x="641885" y="612609"/>
                  </a:cubicBezTo>
                  <a:cubicBezTo>
                    <a:pt x="647009" y="627247"/>
                    <a:pt x="651400" y="642617"/>
                    <a:pt x="656524" y="657255"/>
                  </a:cubicBezTo>
                  <a:cubicBezTo>
                    <a:pt x="656524" y="657988"/>
                    <a:pt x="657256" y="658719"/>
                    <a:pt x="657256" y="660915"/>
                  </a:cubicBezTo>
                  <a:cubicBezTo>
                    <a:pt x="651400" y="657988"/>
                    <a:pt x="646277" y="655060"/>
                    <a:pt x="641153" y="652864"/>
                  </a:cubicBezTo>
                  <a:cubicBezTo>
                    <a:pt x="627979" y="645545"/>
                    <a:pt x="614805" y="638958"/>
                    <a:pt x="600898" y="632371"/>
                  </a:cubicBezTo>
                  <a:cubicBezTo>
                    <a:pt x="598703" y="631639"/>
                    <a:pt x="595775" y="630907"/>
                    <a:pt x="592847" y="631639"/>
                  </a:cubicBezTo>
                  <a:cubicBezTo>
                    <a:pt x="565767" y="638958"/>
                    <a:pt x="537954" y="643349"/>
                    <a:pt x="510141" y="640422"/>
                  </a:cubicBezTo>
                  <a:cubicBezTo>
                    <a:pt x="450857" y="633834"/>
                    <a:pt x="401087" y="610413"/>
                    <a:pt x="367419" y="559180"/>
                  </a:cubicBezTo>
                  <a:cubicBezTo>
                    <a:pt x="333751" y="507214"/>
                    <a:pt x="339606" y="442806"/>
                    <a:pt x="380593" y="396696"/>
                  </a:cubicBezTo>
                  <a:cubicBezTo>
                    <a:pt x="410602" y="362296"/>
                    <a:pt x="448661" y="343266"/>
                    <a:pt x="493308" y="335947"/>
                  </a:cubicBezTo>
                  <a:cubicBezTo>
                    <a:pt x="542346" y="327896"/>
                    <a:pt x="589920" y="335947"/>
                    <a:pt x="633102" y="361564"/>
                  </a:cubicBezTo>
                  <a:cubicBezTo>
                    <a:pt x="666038" y="381325"/>
                    <a:pt x="690923" y="408406"/>
                    <a:pt x="703366" y="445001"/>
                  </a:cubicBezTo>
                  <a:cubicBezTo>
                    <a:pt x="706293" y="453784"/>
                    <a:pt x="707757" y="463299"/>
                    <a:pt x="709221" y="472814"/>
                  </a:cubicBezTo>
                  <a:cubicBezTo>
                    <a:pt x="709221" y="473546"/>
                    <a:pt x="709953" y="475010"/>
                    <a:pt x="709953" y="475742"/>
                  </a:cubicBezTo>
                  <a:cubicBezTo>
                    <a:pt x="709953" y="483061"/>
                    <a:pt x="709953" y="490380"/>
                    <a:pt x="709953" y="497699"/>
                  </a:cubicBezTo>
                  <a:cubicBezTo>
                    <a:pt x="709221" y="505750"/>
                    <a:pt x="708489" y="513801"/>
                    <a:pt x="706293" y="52185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80381010-AC6F-ED3A-9FA7-D8C5147EBBA5}"/>
                </a:ext>
              </a:extLst>
            </p:cNvPr>
            <p:cNvSpPr/>
            <p:nvPr/>
          </p:nvSpPr>
          <p:spPr>
            <a:xfrm>
              <a:off x="3502841" y="4024775"/>
              <a:ext cx="48306" cy="48306"/>
            </a:xfrm>
            <a:custGeom>
              <a:avLst/>
              <a:gdLst>
                <a:gd name="connsiteX0" fmla="*/ 48306 w 48306"/>
                <a:gd name="connsiteY0" fmla="*/ 24153 h 48306"/>
                <a:gd name="connsiteX1" fmla="*/ 24153 w 48306"/>
                <a:gd name="connsiteY1" fmla="*/ 48306 h 48306"/>
                <a:gd name="connsiteX2" fmla="*/ 0 w 48306"/>
                <a:gd name="connsiteY2" fmla="*/ 24153 h 48306"/>
                <a:gd name="connsiteX3" fmla="*/ 24153 w 48306"/>
                <a:gd name="connsiteY3" fmla="*/ 0 h 48306"/>
                <a:gd name="connsiteX4" fmla="*/ 48306 w 48306"/>
                <a:gd name="connsiteY4" fmla="*/ 24153 h 4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6" h="48306">
                  <a:moveTo>
                    <a:pt x="48306" y="24153"/>
                  </a:moveTo>
                  <a:cubicBezTo>
                    <a:pt x="48306" y="37492"/>
                    <a:pt x="37492" y="48306"/>
                    <a:pt x="24153" y="48306"/>
                  </a:cubicBezTo>
                  <a:cubicBezTo>
                    <a:pt x="10814" y="48306"/>
                    <a:pt x="0" y="37492"/>
                    <a:pt x="0" y="24153"/>
                  </a:cubicBezTo>
                  <a:cubicBezTo>
                    <a:pt x="0" y="10814"/>
                    <a:pt x="10814" y="0"/>
                    <a:pt x="24153" y="0"/>
                  </a:cubicBezTo>
                  <a:cubicBezTo>
                    <a:pt x="37492" y="0"/>
                    <a:pt x="48306" y="10814"/>
                    <a:pt x="48306" y="24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54" name="Gráfico 2">
            <a:extLst>
              <a:ext uri="{FF2B5EF4-FFF2-40B4-BE49-F238E27FC236}">
                <a16:creationId xmlns:a16="http://schemas.microsoft.com/office/drawing/2014/main" id="{7E3F081B-51A3-A9FD-0614-300F001C7D28}"/>
              </a:ext>
            </a:extLst>
          </p:cNvPr>
          <p:cNvGrpSpPr/>
          <p:nvPr/>
        </p:nvGrpSpPr>
        <p:grpSpPr>
          <a:xfrm>
            <a:off x="9190126" y="2386517"/>
            <a:ext cx="582096" cy="582096"/>
            <a:chOff x="7056997" y="3611977"/>
            <a:chExt cx="827058" cy="827058"/>
          </a:xfrm>
          <a:solidFill>
            <a:srgbClr val="000000"/>
          </a:solidFill>
        </p:grpSpPr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D8449FE-2E08-1AE3-D2BD-47878CBBBEF1}"/>
                </a:ext>
              </a:extLst>
            </p:cNvPr>
            <p:cNvSpPr/>
            <p:nvPr/>
          </p:nvSpPr>
          <p:spPr>
            <a:xfrm>
              <a:off x="7521760" y="4025506"/>
              <a:ext cx="86365" cy="86365"/>
            </a:xfrm>
            <a:custGeom>
              <a:avLst/>
              <a:gdLst>
                <a:gd name="connsiteX0" fmla="*/ 43183 w 86365"/>
                <a:gd name="connsiteY0" fmla="*/ 0 h 86365"/>
                <a:gd name="connsiteX1" fmla="*/ 0 w 86365"/>
                <a:gd name="connsiteY1" fmla="*/ 43183 h 86365"/>
                <a:gd name="connsiteX2" fmla="*/ 43183 w 86365"/>
                <a:gd name="connsiteY2" fmla="*/ 86365 h 86365"/>
                <a:gd name="connsiteX3" fmla="*/ 86365 w 86365"/>
                <a:gd name="connsiteY3" fmla="*/ 43183 h 86365"/>
                <a:gd name="connsiteX4" fmla="*/ 43183 w 86365"/>
                <a:gd name="connsiteY4" fmla="*/ 0 h 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65" h="86365">
                  <a:moveTo>
                    <a:pt x="43183" y="0"/>
                  </a:moveTo>
                  <a:cubicBezTo>
                    <a:pt x="19762" y="0"/>
                    <a:pt x="0" y="19029"/>
                    <a:pt x="0" y="43183"/>
                  </a:cubicBezTo>
                  <a:cubicBezTo>
                    <a:pt x="0" y="66604"/>
                    <a:pt x="19030" y="86365"/>
                    <a:pt x="43183" y="86365"/>
                  </a:cubicBezTo>
                  <a:cubicBezTo>
                    <a:pt x="67336" y="86365"/>
                    <a:pt x="86365" y="67336"/>
                    <a:pt x="86365" y="43183"/>
                  </a:cubicBezTo>
                  <a:cubicBezTo>
                    <a:pt x="86365" y="19762"/>
                    <a:pt x="67336" y="0"/>
                    <a:pt x="4318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D65001F3-690B-92D0-5774-225F1BBC93C2}"/>
                </a:ext>
              </a:extLst>
            </p:cNvPr>
            <p:cNvSpPr/>
            <p:nvPr/>
          </p:nvSpPr>
          <p:spPr>
            <a:xfrm>
              <a:off x="7332196" y="4025506"/>
              <a:ext cx="86365" cy="86365"/>
            </a:xfrm>
            <a:custGeom>
              <a:avLst/>
              <a:gdLst>
                <a:gd name="connsiteX0" fmla="*/ 86365 w 86365"/>
                <a:gd name="connsiteY0" fmla="*/ 43183 h 86365"/>
                <a:gd name="connsiteX1" fmla="*/ 43182 w 86365"/>
                <a:gd name="connsiteY1" fmla="*/ 0 h 86365"/>
                <a:gd name="connsiteX2" fmla="*/ 0 w 86365"/>
                <a:gd name="connsiteY2" fmla="*/ 43183 h 86365"/>
                <a:gd name="connsiteX3" fmla="*/ 43182 w 86365"/>
                <a:gd name="connsiteY3" fmla="*/ 86365 h 86365"/>
                <a:gd name="connsiteX4" fmla="*/ 86365 w 86365"/>
                <a:gd name="connsiteY4" fmla="*/ 43183 h 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65" h="86365">
                  <a:moveTo>
                    <a:pt x="86365" y="43183"/>
                  </a:moveTo>
                  <a:cubicBezTo>
                    <a:pt x="86365" y="19762"/>
                    <a:pt x="67335" y="0"/>
                    <a:pt x="43182" y="0"/>
                  </a:cubicBezTo>
                  <a:cubicBezTo>
                    <a:pt x="19761" y="0"/>
                    <a:pt x="0" y="19029"/>
                    <a:pt x="0" y="43183"/>
                  </a:cubicBezTo>
                  <a:cubicBezTo>
                    <a:pt x="0" y="66604"/>
                    <a:pt x="19029" y="86365"/>
                    <a:pt x="43182" y="86365"/>
                  </a:cubicBezTo>
                  <a:cubicBezTo>
                    <a:pt x="67335" y="86365"/>
                    <a:pt x="86365" y="67336"/>
                    <a:pt x="86365" y="431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1EB04489-712D-BB92-3E66-DA11E1553321}"/>
                </a:ext>
              </a:extLst>
            </p:cNvPr>
            <p:cNvSpPr/>
            <p:nvPr/>
          </p:nvSpPr>
          <p:spPr>
            <a:xfrm>
              <a:off x="7364766" y="4163472"/>
              <a:ext cx="211522" cy="50867"/>
            </a:xfrm>
            <a:custGeom>
              <a:avLst/>
              <a:gdLst>
                <a:gd name="connsiteX0" fmla="*/ 192126 w 211522"/>
                <a:gd name="connsiteY0" fmla="*/ 3293 h 50867"/>
                <a:gd name="connsiteX1" fmla="*/ 105761 w 211522"/>
                <a:gd name="connsiteY1" fmla="*/ 28179 h 50867"/>
                <a:gd name="connsiteX2" fmla="*/ 19396 w 211522"/>
                <a:gd name="connsiteY2" fmla="*/ 3293 h 50867"/>
                <a:gd name="connsiteX3" fmla="*/ 3293 w 211522"/>
                <a:gd name="connsiteY3" fmla="*/ 3293 h 50867"/>
                <a:gd name="connsiteX4" fmla="*/ 3293 w 211522"/>
                <a:gd name="connsiteY4" fmla="*/ 19396 h 50867"/>
                <a:gd name="connsiteX5" fmla="*/ 105761 w 211522"/>
                <a:gd name="connsiteY5" fmla="*/ 50868 h 50867"/>
                <a:gd name="connsiteX6" fmla="*/ 208228 w 211522"/>
                <a:gd name="connsiteY6" fmla="*/ 19396 h 50867"/>
                <a:gd name="connsiteX7" fmla="*/ 208228 w 211522"/>
                <a:gd name="connsiteY7" fmla="*/ 3293 h 50867"/>
                <a:gd name="connsiteX8" fmla="*/ 192126 w 211522"/>
                <a:gd name="connsiteY8" fmla="*/ 3293 h 5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22" h="50867">
                  <a:moveTo>
                    <a:pt x="192126" y="3293"/>
                  </a:moveTo>
                  <a:cubicBezTo>
                    <a:pt x="173828" y="21591"/>
                    <a:pt x="133573" y="28179"/>
                    <a:pt x="105761" y="28179"/>
                  </a:cubicBezTo>
                  <a:cubicBezTo>
                    <a:pt x="77217" y="28179"/>
                    <a:pt x="37693" y="21591"/>
                    <a:pt x="19396" y="3293"/>
                  </a:cubicBezTo>
                  <a:cubicBezTo>
                    <a:pt x="15004" y="-1098"/>
                    <a:pt x="7685" y="-1098"/>
                    <a:pt x="3293" y="3293"/>
                  </a:cubicBezTo>
                  <a:cubicBezTo>
                    <a:pt x="-1098" y="7685"/>
                    <a:pt x="-1098" y="15004"/>
                    <a:pt x="3293" y="19396"/>
                  </a:cubicBezTo>
                  <a:cubicBezTo>
                    <a:pt x="32570" y="48672"/>
                    <a:pt x="88927" y="50868"/>
                    <a:pt x="105761" y="50868"/>
                  </a:cubicBezTo>
                  <a:cubicBezTo>
                    <a:pt x="122595" y="50868"/>
                    <a:pt x="178952" y="48672"/>
                    <a:pt x="208228" y="19396"/>
                  </a:cubicBezTo>
                  <a:cubicBezTo>
                    <a:pt x="212620" y="15004"/>
                    <a:pt x="212620" y="7685"/>
                    <a:pt x="208228" y="3293"/>
                  </a:cubicBezTo>
                  <a:cubicBezTo>
                    <a:pt x="203837" y="-1098"/>
                    <a:pt x="196518" y="-1098"/>
                    <a:pt x="192126" y="329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E44FABF5-E390-5614-FD01-54E27480F545}"/>
                </a:ext>
              </a:extLst>
            </p:cNvPr>
            <p:cNvSpPr/>
            <p:nvPr/>
          </p:nvSpPr>
          <p:spPr>
            <a:xfrm>
              <a:off x="7056997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53596 w 827058"/>
                <a:gd name="connsiteY5" fmla="*/ 469154 h 827058"/>
                <a:gd name="connsiteX6" fmla="*/ 655060 w 827058"/>
                <a:gd name="connsiteY6" fmla="*/ 487452 h 827058"/>
                <a:gd name="connsiteX7" fmla="*/ 413529 w 827058"/>
                <a:gd name="connsiteY7" fmla="*/ 655792 h 827058"/>
                <a:gd name="connsiteX8" fmla="*/ 171999 w 827058"/>
                <a:gd name="connsiteY8" fmla="*/ 487452 h 827058"/>
                <a:gd name="connsiteX9" fmla="*/ 173463 w 827058"/>
                <a:gd name="connsiteY9" fmla="*/ 469154 h 827058"/>
                <a:gd name="connsiteX10" fmla="*/ 137599 w 827058"/>
                <a:gd name="connsiteY10" fmla="*/ 414261 h 827058"/>
                <a:gd name="connsiteX11" fmla="*/ 197616 w 827058"/>
                <a:gd name="connsiteY11" fmla="*/ 354245 h 827058"/>
                <a:gd name="connsiteX12" fmla="*/ 239335 w 827058"/>
                <a:gd name="connsiteY12" fmla="*/ 371079 h 827058"/>
                <a:gd name="connsiteX13" fmla="*/ 403283 w 827058"/>
                <a:gd name="connsiteY13" fmla="*/ 319845 h 827058"/>
                <a:gd name="connsiteX14" fmla="*/ 434023 w 827058"/>
                <a:gd name="connsiteY14" fmla="*/ 175658 h 827058"/>
                <a:gd name="connsiteX15" fmla="*/ 438414 w 827058"/>
                <a:gd name="connsiteY15" fmla="*/ 169071 h 827058"/>
                <a:gd name="connsiteX16" fmla="*/ 446465 w 827058"/>
                <a:gd name="connsiteY16" fmla="*/ 167608 h 827058"/>
                <a:gd name="connsiteX17" fmla="*/ 546737 w 827058"/>
                <a:gd name="connsiteY17" fmla="*/ 188833 h 827058"/>
                <a:gd name="connsiteX18" fmla="*/ 585528 w 827058"/>
                <a:gd name="connsiteY18" fmla="*/ 164680 h 827058"/>
                <a:gd name="connsiteX19" fmla="*/ 628711 w 827058"/>
                <a:gd name="connsiteY19" fmla="*/ 207863 h 827058"/>
                <a:gd name="connsiteX20" fmla="*/ 585528 w 827058"/>
                <a:gd name="connsiteY20" fmla="*/ 251045 h 827058"/>
                <a:gd name="connsiteX21" fmla="*/ 542346 w 827058"/>
                <a:gd name="connsiteY21" fmla="*/ 210058 h 827058"/>
                <a:gd name="connsiteX22" fmla="*/ 452320 w 827058"/>
                <a:gd name="connsiteY22" fmla="*/ 191028 h 827058"/>
                <a:gd name="connsiteX23" fmla="*/ 424508 w 827058"/>
                <a:gd name="connsiteY23" fmla="*/ 320577 h 827058"/>
                <a:gd name="connsiteX24" fmla="*/ 585528 w 827058"/>
                <a:gd name="connsiteY24" fmla="*/ 371810 h 827058"/>
                <a:gd name="connsiteX25" fmla="*/ 627247 w 827058"/>
                <a:gd name="connsiteY25" fmla="*/ 354977 h 827058"/>
                <a:gd name="connsiteX26" fmla="*/ 687264 w 827058"/>
                <a:gd name="connsiteY26" fmla="*/ 414993 h 827058"/>
                <a:gd name="connsiteX27" fmla="*/ 653596 w 827058"/>
                <a:gd name="connsiteY27" fmla="*/ 469154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53596" y="469154"/>
                  </a:moveTo>
                  <a:cubicBezTo>
                    <a:pt x="654328" y="475010"/>
                    <a:pt x="655060" y="480865"/>
                    <a:pt x="655060" y="487452"/>
                  </a:cubicBezTo>
                  <a:cubicBezTo>
                    <a:pt x="655060" y="580405"/>
                    <a:pt x="546737" y="655792"/>
                    <a:pt x="413529" y="655792"/>
                  </a:cubicBezTo>
                  <a:cubicBezTo>
                    <a:pt x="280322" y="655792"/>
                    <a:pt x="171999" y="580405"/>
                    <a:pt x="171999" y="487452"/>
                  </a:cubicBezTo>
                  <a:cubicBezTo>
                    <a:pt x="171999" y="481597"/>
                    <a:pt x="172731" y="475010"/>
                    <a:pt x="173463" y="469154"/>
                  </a:cubicBezTo>
                  <a:cubicBezTo>
                    <a:pt x="152237" y="459640"/>
                    <a:pt x="137599" y="438414"/>
                    <a:pt x="137599" y="414261"/>
                  </a:cubicBezTo>
                  <a:cubicBezTo>
                    <a:pt x="137599" y="380593"/>
                    <a:pt x="164680" y="354245"/>
                    <a:pt x="197616" y="354245"/>
                  </a:cubicBezTo>
                  <a:cubicBezTo>
                    <a:pt x="213718" y="354245"/>
                    <a:pt x="228356" y="360832"/>
                    <a:pt x="239335" y="371079"/>
                  </a:cubicBezTo>
                  <a:cubicBezTo>
                    <a:pt x="281054" y="341070"/>
                    <a:pt x="338874" y="322041"/>
                    <a:pt x="403283" y="319845"/>
                  </a:cubicBezTo>
                  <a:lnTo>
                    <a:pt x="434023" y="175658"/>
                  </a:lnTo>
                  <a:cubicBezTo>
                    <a:pt x="434755" y="172731"/>
                    <a:pt x="436219" y="170535"/>
                    <a:pt x="438414" y="169071"/>
                  </a:cubicBezTo>
                  <a:cubicBezTo>
                    <a:pt x="440610" y="167608"/>
                    <a:pt x="443538" y="166875"/>
                    <a:pt x="446465" y="167608"/>
                  </a:cubicBezTo>
                  <a:lnTo>
                    <a:pt x="546737" y="188833"/>
                  </a:lnTo>
                  <a:cubicBezTo>
                    <a:pt x="554056" y="174927"/>
                    <a:pt x="567963" y="164680"/>
                    <a:pt x="585528" y="164680"/>
                  </a:cubicBezTo>
                  <a:cubicBezTo>
                    <a:pt x="609681" y="164680"/>
                    <a:pt x="628711" y="183709"/>
                    <a:pt x="628711" y="207863"/>
                  </a:cubicBezTo>
                  <a:cubicBezTo>
                    <a:pt x="628711" y="232016"/>
                    <a:pt x="609681" y="251045"/>
                    <a:pt x="585528" y="251045"/>
                  </a:cubicBezTo>
                  <a:cubicBezTo>
                    <a:pt x="562107" y="251045"/>
                    <a:pt x="543809" y="232747"/>
                    <a:pt x="542346" y="210058"/>
                  </a:cubicBezTo>
                  <a:lnTo>
                    <a:pt x="452320" y="191028"/>
                  </a:lnTo>
                  <a:lnTo>
                    <a:pt x="424508" y="320577"/>
                  </a:lnTo>
                  <a:cubicBezTo>
                    <a:pt x="487453" y="322772"/>
                    <a:pt x="544541" y="341802"/>
                    <a:pt x="585528" y="371810"/>
                  </a:cubicBezTo>
                  <a:cubicBezTo>
                    <a:pt x="596507" y="361564"/>
                    <a:pt x="611145" y="354977"/>
                    <a:pt x="627247" y="354977"/>
                  </a:cubicBezTo>
                  <a:cubicBezTo>
                    <a:pt x="660915" y="354977"/>
                    <a:pt x="687264" y="382057"/>
                    <a:pt x="687264" y="414993"/>
                  </a:cubicBezTo>
                  <a:cubicBezTo>
                    <a:pt x="689460" y="438414"/>
                    <a:pt x="674821" y="459640"/>
                    <a:pt x="653596" y="46915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ráfico 2">
            <a:extLst>
              <a:ext uri="{FF2B5EF4-FFF2-40B4-BE49-F238E27FC236}">
                <a16:creationId xmlns:a16="http://schemas.microsoft.com/office/drawing/2014/main" id="{756BF30D-9883-2E2A-EB6B-218347E340BE}"/>
              </a:ext>
            </a:extLst>
          </p:cNvPr>
          <p:cNvGrpSpPr/>
          <p:nvPr/>
        </p:nvGrpSpPr>
        <p:grpSpPr>
          <a:xfrm>
            <a:off x="10157024" y="2386517"/>
            <a:ext cx="582096" cy="582096"/>
            <a:chOff x="8430793" y="3611977"/>
            <a:chExt cx="827058" cy="827058"/>
          </a:xfrm>
          <a:solidFill>
            <a:srgbClr val="000000"/>
          </a:solidFill>
        </p:grpSpPr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D25095C2-641F-F86F-504F-46EB8116F8E0}"/>
                </a:ext>
              </a:extLst>
            </p:cNvPr>
            <p:cNvSpPr/>
            <p:nvPr/>
          </p:nvSpPr>
          <p:spPr>
            <a:xfrm>
              <a:off x="8783574" y="3764214"/>
              <a:ext cx="234943" cy="160288"/>
            </a:xfrm>
            <a:custGeom>
              <a:avLst/>
              <a:gdLst>
                <a:gd name="connsiteX0" fmla="*/ 234943 w 234943"/>
                <a:gd name="connsiteY0" fmla="*/ 65872 h 160288"/>
                <a:gd name="connsiteX1" fmla="*/ 61480 w 234943"/>
                <a:gd name="connsiteY1" fmla="*/ 0 h 160288"/>
                <a:gd name="connsiteX2" fmla="*/ 0 w 234943"/>
                <a:gd name="connsiteY2" fmla="*/ 7319 h 160288"/>
                <a:gd name="connsiteX3" fmla="*/ 98076 w 234943"/>
                <a:gd name="connsiteY3" fmla="*/ 160289 h 160288"/>
                <a:gd name="connsiteX4" fmla="*/ 234943 w 234943"/>
                <a:gd name="connsiteY4" fmla="*/ 65872 h 16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43" h="160288">
                  <a:moveTo>
                    <a:pt x="234943" y="65872"/>
                  </a:moveTo>
                  <a:cubicBezTo>
                    <a:pt x="188833" y="24885"/>
                    <a:pt x="128084" y="0"/>
                    <a:pt x="61480" y="0"/>
                  </a:cubicBezTo>
                  <a:cubicBezTo>
                    <a:pt x="40255" y="0"/>
                    <a:pt x="19762" y="2196"/>
                    <a:pt x="0" y="7319"/>
                  </a:cubicBezTo>
                  <a:cubicBezTo>
                    <a:pt x="7319" y="17566"/>
                    <a:pt x="54893" y="81974"/>
                    <a:pt x="98076" y="160289"/>
                  </a:cubicBezTo>
                  <a:cubicBezTo>
                    <a:pt x="190297" y="125157"/>
                    <a:pt x="229820" y="72459"/>
                    <a:pt x="234943" y="65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67DA1531-3AD6-6C86-5DC7-747B14607DBC}"/>
                </a:ext>
              </a:extLst>
            </p:cNvPr>
            <p:cNvSpPr/>
            <p:nvPr/>
          </p:nvSpPr>
          <p:spPr>
            <a:xfrm>
              <a:off x="8583030" y="3980860"/>
              <a:ext cx="289836" cy="220304"/>
            </a:xfrm>
            <a:custGeom>
              <a:avLst/>
              <a:gdLst>
                <a:gd name="connsiteX0" fmla="*/ 279590 w 289836"/>
                <a:gd name="connsiteY0" fmla="*/ 47574 h 220304"/>
                <a:gd name="connsiteX1" fmla="*/ 289837 w 289836"/>
                <a:gd name="connsiteY1" fmla="*/ 44646 h 220304"/>
                <a:gd name="connsiteX2" fmla="*/ 268611 w 289836"/>
                <a:gd name="connsiteY2" fmla="*/ 0 h 220304"/>
                <a:gd name="connsiteX3" fmla="*/ 0 w 289836"/>
                <a:gd name="connsiteY3" fmla="*/ 37327 h 220304"/>
                <a:gd name="connsiteX4" fmla="*/ 0 w 289836"/>
                <a:gd name="connsiteY4" fmla="*/ 45378 h 220304"/>
                <a:gd name="connsiteX5" fmla="*/ 67336 w 289836"/>
                <a:gd name="connsiteY5" fmla="*/ 220305 h 220304"/>
                <a:gd name="connsiteX6" fmla="*/ 279590 w 289836"/>
                <a:gd name="connsiteY6" fmla="*/ 47574 h 22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836" h="220304">
                  <a:moveTo>
                    <a:pt x="279590" y="47574"/>
                  </a:moveTo>
                  <a:cubicBezTo>
                    <a:pt x="283249" y="46842"/>
                    <a:pt x="286909" y="45378"/>
                    <a:pt x="289837" y="44646"/>
                  </a:cubicBezTo>
                  <a:cubicBezTo>
                    <a:pt x="283249" y="30008"/>
                    <a:pt x="275930" y="14638"/>
                    <a:pt x="268611" y="0"/>
                  </a:cubicBezTo>
                  <a:cubicBezTo>
                    <a:pt x="137599" y="39523"/>
                    <a:pt x="10979" y="37327"/>
                    <a:pt x="0" y="37327"/>
                  </a:cubicBezTo>
                  <a:cubicBezTo>
                    <a:pt x="0" y="40255"/>
                    <a:pt x="0" y="42451"/>
                    <a:pt x="0" y="45378"/>
                  </a:cubicBezTo>
                  <a:cubicBezTo>
                    <a:pt x="0" y="112714"/>
                    <a:pt x="25617" y="174195"/>
                    <a:pt x="67336" y="220305"/>
                  </a:cubicBezTo>
                  <a:cubicBezTo>
                    <a:pt x="72459" y="210058"/>
                    <a:pt x="144918" y="90757"/>
                    <a:pt x="279590" y="475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72AF5F42-34E4-61F4-0503-52890DB9F166}"/>
                </a:ext>
              </a:extLst>
            </p:cNvPr>
            <p:cNvSpPr/>
            <p:nvPr/>
          </p:nvSpPr>
          <p:spPr>
            <a:xfrm>
              <a:off x="8901411" y="3860095"/>
              <a:ext cx="204934" cy="163215"/>
            </a:xfrm>
            <a:custGeom>
              <a:avLst/>
              <a:gdLst>
                <a:gd name="connsiteX0" fmla="*/ 16834 w 204934"/>
                <a:gd name="connsiteY0" fmla="*/ 141259 h 163215"/>
                <a:gd name="connsiteX1" fmla="*/ 22689 w 204934"/>
                <a:gd name="connsiteY1" fmla="*/ 155165 h 163215"/>
                <a:gd name="connsiteX2" fmla="*/ 204935 w 204934"/>
                <a:gd name="connsiteY2" fmla="*/ 163216 h 163215"/>
                <a:gd name="connsiteX3" fmla="*/ 145650 w 204934"/>
                <a:gd name="connsiteY3" fmla="*/ 0 h 163215"/>
                <a:gd name="connsiteX4" fmla="*/ 0 w 204934"/>
                <a:gd name="connsiteY4" fmla="*/ 103199 h 163215"/>
                <a:gd name="connsiteX5" fmla="*/ 16834 w 204934"/>
                <a:gd name="connsiteY5" fmla="*/ 141259 h 16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934" h="163215">
                  <a:moveTo>
                    <a:pt x="16834" y="141259"/>
                  </a:moveTo>
                  <a:cubicBezTo>
                    <a:pt x="19030" y="145650"/>
                    <a:pt x="20493" y="150773"/>
                    <a:pt x="22689" y="155165"/>
                  </a:cubicBezTo>
                  <a:cubicBezTo>
                    <a:pt x="109787" y="144186"/>
                    <a:pt x="196152" y="161752"/>
                    <a:pt x="204935" y="163216"/>
                  </a:cubicBezTo>
                  <a:cubicBezTo>
                    <a:pt x="204203" y="101735"/>
                    <a:pt x="182246" y="44646"/>
                    <a:pt x="145650" y="0"/>
                  </a:cubicBezTo>
                  <a:cubicBezTo>
                    <a:pt x="139795" y="7319"/>
                    <a:pt x="95881" y="63676"/>
                    <a:pt x="0" y="103199"/>
                  </a:cubicBezTo>
                  <a:cubicBezTo>
                    <a:pt x="5855" y="115642"/>
                    <a:pt x="11711" y="128816"/>
                    <a:pt x="16834" y="1412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C4A0650D-70DA-CFAC-BC65-2915B6DD7413}"/>
                </a:ext>
              </a:extLst>
            </p:cNvPr>
            <p:cNvSpPr/>
            <p:nvPr/>
          </p:nvSpPr>
          <p:spPr>
            <a:xfrm>
              <a:off x="8588154" y="3788367"/>
              <a:ext cx="242262" cy="183193"/>
            </a:xfrm>
            <a:custGeom>
              <a:avLst/>
              <a:gdLst>
                <a:gd name="connsiteX0" fmla="*/ 242262 w 242262"/>
                <a:gd name="connsiteY0" fmla="*/ 151506 h 183193"/>
                <a:gd name="connsiteX1" fmla="*/ 144918 w 242262"/>
                <a:gd name="connsiteY1" fmla="*/ 0 h 183193"/>
                <a:gd name="connsiteX2" fmla="*/ 0 w 242262"/>
                <a:gd name="connsiteY2" fmla="*/ 182978 h 183193"/>
                <a:gd name="connsiteX3" fmla="*/ 242262 w 242262"/>
                <a:gd name="connsiteY3" fmla="*/ 151506 h 18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262" h="183193">
                  <a:moveTo>
                    <a:pt x="242262" y="151506"/>
                  </a:moveTo>
                  <a:cubicBezTo>
                    <a:pt x="198348" y="74655"/>
                    <a:pt x="152237" y="9515"/>
                    <a:pt x="144918" y="0"/>
                  </a:cubicBezTo>
                  <a:cubicBezTo>
                    <a:pt x="71727" y="34400"/>
                    <a:pt x="16834" y="101736"/>
                    <a:pt x="0" y="182978"/>
                  </a:cubicBezTo>
                  <a:cubicBezTo>
                    <a:pt x="11710" y="183710"/>
                    <a:pt x="120033" y="184442"/>
                    <a:pt x="242262" y="1515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7075B429-FACA-AEE9-DA87-3B0627356948}"/>
                </a:ext>
              </a:extLst>
            </p:cNvPr>
            <p:cNvSpPr/>
            <p:nvPr/>
          </p:nvSpPr>
          <p:spPr>
            <a:xfrm>
              <a:off x="8430793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413529 w 827058"/>
                <a:gd name="connsiteY5" fmla="*/ 720200 h 827058"/>
                <a:gd name="connsiteX6" fmla="*/ 106859 w 827058"/>
                <a:gd name="connsiteY6" fmla="*/ 413529 h 827058"/>
                <a:gd name="connsiteX7" fmla="*/ 413529 w 827058"/>
                <a:gd name="connsiteY7" fmla="*/ 106859 h 827058"/>
                <a:gd name="connsiteX8" fmla="*/ 720200 w 827058"/>
                <a:gd name="connsiteY8" fmla="*/ 413529 h 827058"/>
                <a:gd name="connsiteX9" fmla="*/ 413529 w 827058"/>
                <a:gd name="connsiteY9" fmla="*/ 72020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413529" y="720200"/>
                  </a:moveTo>
                  <a:cubicBezTo>
                    <a:pt x="244458" y="720200"/>
                    <a:pt x="106859" y="582600"/>
                    <a:pt x="106859" y="413529"/>
                  </a:cubicBezTo>
                  <a:cubicBezTo>
                    <a:pt x="106859" y="244458"/>
                    <a:pt x="244458" y="106859"/>
                    <a:pt x="413529" y="106859"/>
                  </a:cubicBezTo>
                  <a:cubicBezTo>
                    <a:pt x="582600" y="106859"/>
                    <a:pt x="720200" y="244458"/>
                    <a:pt x="720200" y="413529"/>
                  </a:cubicBezTo>
                  <a:cubicBezTo>
                    <a:pt x="720200" y="582600"/>
                    <a:pt x="582600" y="720200"/>
                    <a:pt x="413529" y="7202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FEA773F7-F462-7D64-6DFD-1633A8A9C071}"/>
                </a:ext>
              </a:extLst>
            </p:cNvPr>
            <p:cNvSpPr/>
            <p:nvPr/>
          </p:nvSpPr>
          <p:spPr>
            <a:xfrm>
              <a:off x="8684034" y="4067225"/>
              <a:ext cx="262755" cy="219573"/>
            </a:xfrm>
            <a:custGeom>
              <a:avLst/>
              <a:gdLst>
                <a:gd name="connsiteX0" fmla="*/ 205667 w 262755"/>
                <a:gd name="connsiteY0" fmla="*/ 1464 h 219573"/>
                <a:gd name="connsiteX1" fmla="*/ 0 w 262755"/>
                <a:gd name="connsiteY1" fmla="*/ 164680 h 219573"/>
                <a:gd name="connsiteX2" fmla="*/ 160289 w 262755"/>
                <a:gd name="connsiteY2" fmla="*/ 219573 h 219573"/>
                <a:gd name="connsiteX3" fmla="*/ 262756 w 262755"/>
                <a:gd name="connsiteY3" fmla="*/ 198348 h 219573"/>
                <a:gd name="connsiteX4" fmla="*/ 207131 w 262755"/>
                <a:gd name="connsiteY4" fmla="*/ 0 h 219573"/>
                <a:gd name="connsiteX5" fmla="*/ 205667 w 262755"/>
                <a:gd name="connsiteY5" fmla="*/ 1464 h 21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755" h="219573">
                  <a:moveTo>
                    <a:pt x="205667" y="1464"/>
                  </a:moveTo>
                  <a:cubicBezTo>
                    <a:pt x="57821" y="52698"/>
                    <a:pt x="5123" y="155165"/>
                    <a:pt x="0" y="164680"/>
                  </a:cubicBezTo>
                  <a:cubicBezTo>
                    <a:pt x="43915" y="199080"/>
                    <a:pt x="100272" y="219573"/>
                    <a:pt x="160289" y="219573"/>
                  </a:cubicBezTo>
                  <a:cubicBezTo>
                    <a:pt x="196884" y="219573"/>
                    <a:pt x="231284" y="212254"/>
                    <a:pt x="262756" y="198348"/>
                  </a:cubicBezTo>
                  <a:cubicBezTo>
                    <a:pt x="259096" y="175658"/>
                    <a:pt x="243726" y="95148"/>
                    <a:pt x="207131" y="0"/>
                  </a:cubicBezTo>
                  <a:cubicBezTo>
                    <a:pt x="206399" y="1464"/>
                    <a:pt x="206399" y="1464"/>
                    <a:pt x="205667" y="1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1EE95A16-0429-1346-5ACA-7F70D9157343}"/>
                </a:ext>
              </a:extLst>
            </p:cNvPr>
            <p:cNvSpPr/>
            <p:nvPr/>
          </p:nvSpPr>
          <p:spPr>
            <a:xfrm>
              <a:off x="8939471" y="4051983"/>
              <a:ext cx="162484" cy="190900"/>
            </a:xfrm>
            <a:custGeom>
              <a:avLst/>
              <a:gdLst>
                <a:gd name="connsiteX0" fmla="*/ 0 w 162484"/>
                <a:gd name="connsiteY0" fmla="*/ 4264 h 190900"/>
                <a:gd name="connsiteX1" fmla="*/ 50502 w 162484"/>
                <a:gd name="connsiteY1" fmla="*/ 190901 h 190900"/>
                <a:gd name="connsiteX2" fmla="*/ 162484 w 162484"/>
                <a:gd name="connsiteY2" fmla="*/ 15974 h 190900"/>
                <a:gd name="connsiteX3" fmla="*/ 0 w 162484"/>
                <a:gd name="connsiteY3" fmla="*/ 4264 h 19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84" h="190900">
                  <a:moveTo>
                    <a:pt x="0" y="4264"/>
                  </a:moveTo>
                  <a:cubicBezTo>
                    <a:pt x="34400" y="98680"/>
                    <a:pt x="48306" y="174799"/>
                    <a:pt x="50502" y="190901"/>
                  </a:cubicBezTo>
                  <a:cubicBezTo>
                    <a:pt x="109055" y="151377"/>
                    <a:pt x="151506" y="88433"/>
                    <a:pt x="162484" y="15974"/>
                  </a:cubicBezTo>
                  <a:cubicBezTo>
                    <a:pt x="154433" y="12315"/>
                    <a:pt x="82706" y="-8911"/>
                    <a:pt x="0" y="426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67" name="Gráfico 2">
            <a:extLst>
              <a:ext uri="{FF2B5EF4-FFF2-40B4-BE49-F238E27FC236}">
                <a16:creationId xmlns:a16="http://schemas.microsoft.com/office/drawing/2014/main" id="{C67D82D4-D412-941C-B1DE-119D5A1CF3CD}"/>
              </a:ext>
            </a:extLst>
          </p:cNvPr>
          <p:cNvGrpSpPr/>
          <p:nvPr/>
        </p:nvGrpSpPr>
        <p:grpSpPr>
          <a:xfrm>
            <a:off x="9190126" y="3236481"/>
            <a:ext cx="582096" cy="582096"/>
            <a:chOff x="7056997" y="4819629"/>
            <a:chExt cx="827058" cy="827058"/>
          </a:xfrm>
          <a:solidFill>
            <a:srgbClr val="000000"/>
          </a:solidFill>
        </p:grpSpPr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41D9617-15D8-750B-D6AF-97B288C83AB5}"/>
                </a:ext>
              </a:extLst>
            </p:cNvPr>
            <p:cNvSpPr/>
            <p:nvPr/>
          </p:nvSpPr>
          <p:spPr>
            <a:xfrm>
              <a:off x="7271447" y="5248528"/>
              <a:ext cx="137599" cy="95880"/>
            </a:xfrm>
            <a:custGeom>
              <a:avLst/>
              <a:gdLst>
                <a:gd name="connsiteX0" fmla="*/ 122229 w 137599"/>
                <a:gd name="connsiteY0" fmla="*/ 11711 h 95880"/>
                <a:gd name="connsiteX1" fmla="*/ 82706 w 137599"/>
                <a:gd name="connsiteY1" fmla="*/ 0 h 95880"/>
                <a:gd name="connsiteX2" fmla="*/ 0 w 137599"/>
                <a:gd name="connsiteY2" fmla="*/ 0 h 95880"/>
                <a:gd name="connsiteX3" fmla="*/ 0 w 137599"/>
                <a:gd name="connsiteY3" fmla="*/ 95881 h 95880"/>
                <a:gd name="connsiteX4" fmla="*/ 81242 w 137599"/>
                <a:gd name="connsiteY4" fmla="*/ 95881 h 95880"/>
                <a:gd name="connsiteX5" fmla="*/ 102467 w 137599"/>
                <a:gd name="connsiteY5" fmla="*/ 93685 h 95880"/>
                <a:gd name="connsiteX6" fmla="*/ 120765 w 137599"/>
                <a:gd name="connsiteY6" fmla="*/ 86366 h 95880"/>
                <a:gd name="connsiteX7" fmla="*/ 133208 w 137599"/>
                <a:gd name="connsiteY7" fmla="*/ 72459 h 95880"/>
                <a:gd name="connsiteX8" fmla="*/ 137600 w 137599"/>
                <a:gd name="connsiteY8" fmla="*/ 49770 h 95880"/>
                <a:gd name="connsiteX9" fmla="*/ 122229 w 137599"/>
                <a:gd name="connsiteY9" fmla="*/ 11711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599" h="95880">
                  <a:moveTo>
                    <a:pt x="122229" y="11711"/>
                  </a:moveTo>
                  <a:cubicBezTo>
                    <a:pt x="111983" y="4392"/>
                    <a:pt x="98808" y="0"/>
                    <a:pt x="82706" y="0"/>
                  </a:cubicBezTo>
                  <a:lnTo>
                    <a:pt x="0" y="0"/>
                  </a:lnTo>
                  <a:lnTo>
                    <a:pt x="0" y="95881"/>
                  </a:lnTo>
                  <a:lnTo>
                    <a:pt x="81242" y="95881"/>
                  </a:lnTo>
                  <a:cubicBezTo>
                    <a:pt x="88561" y="95881"/>
                    <a:pt x="95881" y="95148"/>
                    <a:pt x="102467" y="93685"/>
                  </a:cubicBezTo>
                  <a:cubicBezTo>
                    <a:pt x="109055" y="92221"/>
                    <a:pt x="115642" y="90025"/>
                    <a:pt x="120765" y="86366"/>
                  </a:cubicBezTo>
                  <a:cubicBezTo>
                    <a:pt x="125889" y="82706"/>
                    <a:pt x="130280" y="78315"/>
                    <a:pt x="133208" y="72459"/>
                  </a:cubicBezTo>
                  <a:cubicBezTo>
                    <a:pt x="136136" y="66604"/>
                    <a:pt x="137600" y="59285"/>
                    <a:pt x="137600" y="49770"/>
                  </a:cubicBezTo>
                  <a:cubicBezTo>
                    <a:pt x="137600" y="32204"/>
                    <a:pt x="132476" y="19762"/>
                    <a:pt x="122229" y="1171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EED8DC37-7410-CC0E-7C1D-6C04FBE1E870}"/>
                </a:ext>
              </a:extLst>
            </p:cNvPr>
            <p:cNvSpPr/>
            <p:nvPr/>
          </p:nvSpPr>
          <p:spPr>
            <a:xfrm>
              <a:off x="7576653" y="5197295"/>
              <a:ext cx="111982" cy="54161"/>
            </a:xfrm>
            <a:custGeom>
              <a:avLst/>
              <a:gdLst>
                <a:gd name="connsiteX0" fmla="*/ 57821 w 111982"/>
                <a:gd name="connsiteY0" fmla="*/ 0 h 54161"/>
                <a:gd name="connsiteX1" fmla="*/ 30009 w 111982"/>
                <a:gd name="connsiteY1" fmla="*/ 5856 h 54161"/>
                <a:gd name="connsiteX2" fmla="*/ 12443 w 111982"/>
                <a:gd name="connsiteY2" fmla="*/ 19762 h 54161"/>
                <a:gd name="connsiteX3" fmla="*/ 2928 w 111982"/>
                <a:gd name="connsiteY3" fmla="*/ 37328 h 54161"/>
                <a:gd name="connsiteX4" fmla="*/ 0 w 111982"/>
                <a:gd name="connsiteY4" fmla="*/ 54162 h 54161"/>
                <a:gd name="connsiteX5" fmla="*/ 111982 w 111982"/>
                <a:gd name="connsiteY5" fmla="*/ 54162 h 54161"/>
                <a:gd name="connsiteX6" fmla="*/ 95881 w 111982"/>
                <a:gd name="connsiteY6" fmla="*/ 14638 h 54161"/>
                <a:gd name="connsiteX7" fmla="*/ 57821 w 111982"/>
                <a:gd name="connsiteY7" fmla="*/ 0 h 5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982" h="54161">
                  <a:moveTo>
                    <a:pt x="57821" y="0"/>
                  </a:moveTo>
                  <a:cubicBezTo>
                    <a:pt x="46842" y="0"/>
                    <a:pt x="37328" y="2196"/>
                    <a:pt x="30009" y="5856"/>
                  </a:cubicBezTo>
                  <a:cubicBezTo>
                    <a:pt x="22689" y="9515"/>
                    <a:pt x="16834" y="13906"/>
                    <a:pt x="12443" y="19762"/>
                  </a:cubicBezTo>
                  <a:cubicBezTo>
                    <a:pt x="8051" y="25617"/>
                    <a:pt x="5123" y="31473"/>
                    <a:pt x="2928" y="37328"/>
                  </a:cubicBezTo>
                  <a:cubicBezTo>
                    <a:pt x="1464" y="43183"/>
                    <a:pt x="0" y="49038"/>
                    <a:pt x="0" y="54162"/>
                  </a:cubicBezTo>
                  <a:lnTo>
                    <a:pt x="111982" y="54162"/>
                  </a:lnTo>
                  <a:cubicBezTo>
                    <a:pt x="110519" y="36596"/>
                    <a:pt x="104663" y="23421"/>
                    <a:pt x="95881" y="14638"/>
                  </a:cubicBezTo>
                  <a:cubicBezTo>
                    <a:pt x="88561" y="5123"/>
                    <a:pt x="74655" y="0"/>
                    <a:pt x="578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6ECE7394-8ECC-52DE-3563-488D5BA35CFA}"/>
                </a:ext>
              </a:extLst>
            </p:cNvPr>
            <p:cNvSpPr/>
            <p:nvPr/>
          </p:nvSpPr>
          <p:spPr>
            <a:xfrm>
              <a:off x="7270715" y="5116785"/>
              <a:ext cx="124424" cy="79778"/>
            </a:xfrm>
            <a:custGeom>
              <a:avLst/>
              <a:gdLst>
                <a:gd name="connsiteX0" fmla="*/ 111250 w 124424"/>
                <a:gd name="connsiteY0" fmla="*/ 70264 h 79778"/>
                <a:gd name="connsiteX1" fmla="*/ 124425 w 124424"/>
                <a:gd name="connsiteY1" fmla="*/ 38792 h 79778"/>
                <a:gd name="connsiteX2" fmla="*/ 120033 w 124424"/>
                <a:gd name="connsiteY2" fmla="*/ 19030 h 79778"/>
                <a:gd name="connsiteX3" fmla="*/ 108323 w 124424"/>
                <a:gd name="connsiteY3" fmla="*/ 7319 h 79778"/>
                <a:gd name="connsiteX4" fmla="*/ 91489 w 124424"/>
                <a:gd name="connsiteY4" fmla="*/ 1464 h 79778"/>
                <a:gd name="connsiteX5" fmla="*/ 71727 w 124424"/>
                <a:gd name="connsiteY5" fmla="*/ 0 h 79778"/>
                <a:gd name="connsiteX6" fmla="*/ 0 w 124424"/>
                <a:gd name="connsiteY6" fmla="*/ 0 h 79778"/>
                <a:gd name="connsiteX7" fmla="*/ 0 w 124424"/>
                <a:gd name="connsiteY7" fmla="*/ 79778 h 79778"/>
                <a:gd name="connsiteX8" fmla="*/ 77582 w 124424"/>
                <a:gd name="connsiteY8" fmla="*/ 79778 h 79778"/>
                <a:gd name="connsiteX9" fmla="*/ 111250 w 124424"/>
                <a:gd name="connsiteY9" fmla="*/ 70264 h 7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424" h="79778">
                  <a:moveTo>
                    <a:pt x="111250" y="70264"/>
                  </a:moveTo>
                  <a:cubicBezTo>
                    <a:pt x="120033" y="63676"/>
                    <a:pt x="124425" y="53430"/>
                    <a:pt x="124425" y="38792"/>
                  </a:cubicBezTo>
                  <a:cubicBezTo>
                    <a:pt x="124425" y="30740"/>
                    <a:pt x="122961" y="24153"/>
                    <a:pt x="120033" y="19030"/>
                  </a:cubicBezTo>
                  <a:cubicBezTo>
                    <a:pt x="117106" y="13906"/>
                    <a:pt x="113446" y="9515"/>
                    <a:pt x="108323" y="7319"/>
                  </a:cubicBezTo>
                  <a:cubicBezTo>
                    <a:pt x="103199" y="4392"/>
                    <a:pt x="98076" y="2196"/>
                    <a:pt x="91489" y="1464"/>
                  </a:cubicBezTo>
                  <a:cubicBezTo>
                    <a:pt x="84901" y="0"/>
                    <a:pt x="78314" y="0"/>
                    <a:pt x="71727" y="0"/>
                  </a:cubicBezTo>
                  <a:lnTo>
                    <a:pt x="0" y="0"/>
                  </a:lnTo>
                  <a:lnTo>
                    <a:pt x="0" y="79778"/>
                  </a:lnTo>
                  <a:lnTo>
                    <a:pt x="77582" y="79778"/>
                  </a:lnTo>
                  <a:cubicBezTo>
                    <a:pt x="90757" y="79778"/>
                    <a:pt x="102467" y="76851"/>
                    <a:pt x="111250" y="7026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27E5F1BE-72AE-943D-5563-6A8BA35E300E}"/>
                </a:ext>
              </a:extLst>
            </p:cNvPr>
            <p:cNvSpPr/>
            <p:nvPr/>
          </p:nvSpPr>
          <p:spPr>
            <a:xfrm>
              <a:off x="7056997" y="4819629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505750 w 827058"/>
                <a:gd name="connsiteY5" fmla="*/ 260560 h 827058"/>
                <a:gd name="connsiteX6" fmla="*/ 646277 w 827058"/>
                <a:gd name="connsiteY6" fmla="*/ 260560 h 827058"/>
                <a:gd name="connsiteX7" fmla="*/ 646277 w 827058"/>
                <a:gd name="connsiteY7" fmla="*/ 294960 h 827058"/>
                <a:gd name="connsiteX8" fmla="*/ 505750 w 827058"/>
                <a:gd name="connsiteY8" fmla="*/ 294960 h 827058"/>
                <a:gd name="connsiteX9" fmla="*/ 505750 w 827058"/>
                <a:gd name="connsiteY9" fmla="*/ 260560 h 827058"/>
                <a:gd name="connsiteX10" fmla="*/ 417921 w 827058"/>
                <a:gd name="connsiteY10" fmla="*/ 528439 h 827058"/>
                <a:gd name="connsiteX11" fmla="*/ 390840 w 827058"/>
                <a:gd name="connsiteY11" fmla="*/ 559911 h 827058"/>
                <a:gd name="connsiteX12" fmla="*/ 351317 w 827058"/>
                <a:gd name="connsiteY12" fmla="*/ 578209 h 827058"/>
                <a:gd name="connsiteX13" fmla="*/ 305938 w 827058"/>
                <a:gd name="connsiteY13" fmla="*/ 584064 h 827058"/>
                <a:gd name="connsiteX14" fmla="*/ 137599 w 827058"/>
                <a:gd name="connsiteY14" fmla="*/ 584064 h 827058"/>
                <a:gd name="connsiteX15" fmla="*/ 137599 w 827058"/>
                <a:gd name="connsiteY15" fmla="*/ 237139 h 827058"/>
                <a:gd name="connsiteX16" fmla="*/ 300815 w 827058"/>
                <a:gd name="connsiteY16" fmla="*/ 237139 h 827058"/>
                <a:gd name="connsiteX17" fmla="*/ 346193 w 827058"/>
                <a:gd name="connsiteY17" fmla="*/ 241530 h 827058"/>
                <a:gd name="connsiteX18" fmla="*/ 381326 w 827058"/>
                <a:gd name="connsiteY18" fmla="*/ 256169 h 827058"/>
                <a:gd name="connsiteX19" fmla="*/ 404015 w 827058"/>
                <a:gd name="connsiteY19" fmla="*/ 282517 h 827058"/>
                <a:gd name="connsiteX20" fmla="*/ 412065 w 827058"/>
                <a:gd name="connsiteY20" fmla="*/ 323504 h 827058"/>
                <a:gd name="connsiteX21" fmla="*/ 400355 w 827058"/>
                <a:gd name="connsiteY21" fmla="*/ 367419 h 827058"/>
                <a:gd name="connsiteX22" fmla="*/ 365223 w 827058"/>
                <a:gd name="connsiteY22" fmla="*/ 395963 h 827058"/>
                <a:gd name="connsiteX23" fmla="*/ 412798 w 827058"/>
                <a:gd name="connsiteY23" fmla="*/ 428168 h 827058"/>
                <a:gd name="connsiteX24" fmla="*/ 428168 w 827058"/>
                <a:gd name="connsiteY24" fmla="*/ 483793 h 827058"/>
                <a:gd name="connsiteX25" fmla="*/ 417921 w 827058"/>
                <a:gd name="connsiteY25" fmla="*/ 528439 h 827058"/>
                <a:gd name="connsiteX26" fmla="*/ 701170 w 827058"/>
                <a:gd name="connsiteY26" fmla="*/ 475010 h 827058"/>
                <a:gd name="connsiteX27" fmla="*/ 519656 w 827058"/>
                <a:gd name="connsiteY27" fmla="*/ 475010 h 827058"/>
                <a:gd name="connsiteX28" fmla="*/ 536490 w 827058"/>
                <a:gd name="connsiteY28" fmla="*/ 524048 h 827058"/>
                <a:gd name="connsiteX29" fmla="*/ 581137 w 827058"/>
                <a:gd name="connsiteY29" fmla="*/ 539418 h 827058"/>
                <a:gd name="connsiteX30" fmla="*/ 617000 w 827058"/>
                <a:gd name="connsiteY30" fmla="*/ 529171 h 827058"/>
                <a:gd name="connsiteX31" fmla="*/ 635298 w 827058"/>
                <a:gd name="connsiteY31" fmla="*/ 507214 h 827058"/>
                <a:gd name="connsiteX32" fmla="*/ 696047 w 827058"/>
                <a:gd name="connsiteY32" fmla="*/ 507214 h 827058"/>
                <a:gd name="connsiteX33" fmla="*/ 651400 w 827058"/>
                <a:gd name="connsiteY33" fmla="*/ 572354 h 827058"/>
                <a:gd name="connsiteX34" fmla="*/ 578941 w 827058"/>
                <a:gd name="connsiteY34" fmla="*/ 592116 h 827058"/>
                <a:gd name="connsiteX35" fmla="*/ 525512 w 827058"/>
                <a:gd name="connsiteY35" fmla="*/ 582600 h 827058"/>
                <a:gd name="connsiteX36" fmla="*/ 485256 w 827058"/>
                <a:gd name="connsiteY36" fmla="*/ 555520 h 827058"/>
                <a:gd name="connsiteX37" fmla="*/ 459640 w 827058"/>
                <a:gd name="connsiteY37" fmla="*/ 513801 h 827058"/>
                <a:gd name="connsiteX38" fmla="*/ 450857 w 827058"/>
                <a:gd name="connsiteY38" fmla="*/ 460372 h 827058"/>
                <a:gd name="connsiteX39" fmla="*/ 460372 w 827058"/>
                <a:gd name="connsiteY39" fmla="*/ 407674 h 827058"/>
                <a:gd name="connsiteX40" fmla="*/ 486720 w 827058"/>
                <a:gd name="connsiteY40" fmla="*/ 365223 h 827058"/>
                <a:gd name="connsiteX41" fmla="*/ 527708 w 827058"/>
                <a:gd name="connsiteY41" fmla="*/ 337411 h 827058"/>
                <a:gd name="connsiteX42" fmla="*/ 580405 w 827058"/>
                <a:gd name="connsiteY42" fmla="*/ 327164 h 827058"/>
                <a:gd name="connsiteX43" fmla="*/ 636030 w 827058"/>
                <a:gd name="connsiteY43" fmla="*/ 339607 h 827058"/>
                <a:gd name="connsiteX44" fmla="*/ 675553 w 827058"/>
                <a:gd name="connsiteY44" fmla="*/ 372543 h 827058"/>
                <a:gd name="connsiteX45" fmla="*/ 697510 w 827058"/>
                <a:gd name="connsiteY45" fmla="*/ 420117 h 827058"/>
                <a:gd name="connsiteX46" fmla="*/ 701170 w 827058"/>
                <a:gd name="connsiteY46" fmla="*/ 47501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505750" y="260560"/>
                  </a:moveTo>
                  <a:lnTo>
                    <a:pt x="646277" y="260560"/>
                  </a:lnTo>
                  <a:lnTo>
                    <a:pt x="646277" y="294960"/>
                  </a:lnTo>
                  <a:lnTo>
                    <a:pt x="505750" y="294960"/>
                  </a:lnTo>
                  <a:lnTo>
                    <a:pt x="505750" y="260560"/>
                  </a:lnTo>
                  <a:close/>
                  <a:moveTo>
                    <a:pt x="417921" y="528439"/>
                  </a:moveTo>
                  <a:cubicBezTo>
                    <a:pt x="411334" y="541614"/>
                    <a:pt x="401819" y="551861"/>
                    <a:pt x="390840" y="559911"/>
                  </a:cubicBezTo>
                  <a:cubicBezTo>
                    <a:pt x="379129" y="567962"/>
                    <a:pt x="365955" y="573818"/>
                    <a:pt x="351317" y="578209"/>
                  </a:cubicBezTo>
                  <a:cubicBezTo>
                    <a:pt x="336679" y="581869"/>
                    <a:pt x="321309" y="584064"/>
                    <a:pt x="305938" y="584064"/>
                  </a:cubicBezTo>
                  <a:lnTo>
                    <a:pt x="137599" y="584064"/>
                  </a:lnTo>
                  <a:lnTo>
                    <a:pt x="137599" y="237139"/>
                  </a:lnTo>
                  <a:lnTo>
                    <a:pt x="300815" y="237139"/>
                  </a:lnTo>
                  <a:cubicBezTo>
                    <a:pt x="317649" y="237139"/>
                    <a:pt x="332287" y="238603"/>
                    <a:pt x="346193" y="241530"/>
                  </a:cubicBezTo>
                  <a:cubicBezTo>
                    <a:pt x="360100" y="244458"/>
                    <a:pt x="371079" y="249581"/>
                    <a:pt x="381326" y="256169"/>
                  </a:cubicBezTo>
                  <a:cubicBezTo>
                    <a:pt x="390840" y="262756"/>
                    <a:pt x="398891" y="271539"/>
                    <a:pt x="404015" y="282517"/>
                  </a:cubicBezTo>
                  <a:cubicBezTo>
                    <a:pt x="409138" y="293496"/>
                    <a:pt x="412065" y="307402"/>
                    <a:pt x="412065" y="323504"/>
                  </a:cubicBezTo>
                  <a:cubicBezTo>
                    <a:pt x="412065" y="341070"/>
                    <a:pt x="408406" y="355708"/>
                    <a:pt x="400355" y="367419"/>
                  </a:cubicBezTo>
                  <a:cubicBezTo>
                    <a:pt x="392304" y="379129"/>
                    <a:pt x="380593" y="388644"/>
                    <a:pt x="365223" y="395963"/>
                  </a:cubicBezTo>
                  <a:cubicBezTo>
                    <a:pt x="386449" y="401819"/>
                    <a:pt x="402551" y="412798"/>
                    <a:pt x="412798" y="428168"/>
                  </a:cubicBezTo>
                  <a:cubicBezTo>
                    <a:pt x="423044" y="443538"/>
                    <a:pt x="428168" y="461835"/>
                    <a:pt x="428168" y="483793"/>
                  </a:cubicBezTo>
                  <a:cubicBezTo>
                    <a:pt x="428168" y="500627"/>
                    <a:pt x="424508" y="515997"/>
                    <a:pt x="417921" y="528439"/>
                  </a:cubicBezTo>
                  <a:close/>
                  <a:moveTo>
                    <a:pt x="701170" y="475010"/>
                  </a:moveTo>
                  <a:lnTo>
                    <a:pt x="519656" y="475010"/>
                  </a:lnTo>
                  <a:cubicBezTo>
                    <a:pt x="519656" y="494771"/>
                    <a:pt x="526244" y="513801"/>
                    <a:pt x="536490" y="524048"/>
                  </a:cubicBezTo>
                  <a:cubicBezTo>
                    <a:pt x="546737" y="534295"/>
                    <a:pt x="562107" y="539418"/>
                    <a:pt x="581137" y="539418"/>
                  </a:cubicBezTo>
                  <a:cubicBezTo>
                    <a:pt x="595043" y="539418"/>
                    <a:pt x="606754" y="535758"/>
                    <a:pt x="617000" y="529171"/>
                  </a:cubicBezTo>
                  <a:cubicBezTo>
                    <a:pt x="627247" y="521852"/>
                    <a:pt x="633102" y="514533"/>
                    <a:pt x="635298" y="507214"/>
                  </a:cubicBezTo>
                  <a:lnTo>
                    <a:pt x="696047" y="507214"/>
                  </a:lnTo>
                  <a:cubicBezTo>
                    <a:pt x="686532" y="537222"/>
                    <a:pt x="671162" y="559180"/>
                    <a:pt x="651400" y="572354"/>
                  </a:cubicBezTo>
                  <a:cubicBezTo>
                    <a:pt x="631639" y="585528"/>
                    <a:pt x="606754" y="592116"/>
                    <a:pt x="578941" y="592116"/>
                  </a:cubicBezTo>
                  <a:cubicBezTo>
                    <a:pt x="559180" y="592116"/>
                    <a:pt x="541614" y="589188"/>
                    <a:pt x="525512" y="582600"/>
                  </a:cubicBezTo>
                  <a:cubicBezTo>
                    <a:pt x="509410" y="576014"/>
                    <a:pt x="496235" y="567231"/>
                    <a:pt x="485256" y="555520"/>
                  </a:cubicBezTo>
                  <a:cubicBezTo>
                    <a:pt x="474278" y="543809"/>
                    <a:pt x="465495" y="529903"/>
                    <a:pt x="459640" y="513801"/>
                  </a:cubicBezTo>
                  <a:cubicBezTo>
                    <a:pt x="453784" y="497699"/>
                    <a:pt x="450857" y="479401"/>
                    <a:pt x="450857" y="460372"/>
                  </a:cubicBezTo>
                  <a:cubicBezTo>
                    <a:pt x="450857" y="441342"/>
                    <a:pt x="453784" y="423776"/>
                    <a:pt x="460372" y="407674"/>
                  </a:cubicBezTo>
                  <a:cubicBezTo>
                    <a:pt x="466959" y="391572"/>
                    <a:pt x="475010" y="377666"/>
                    <a:pt x="486720" y="365223"/>
                  </a:cubicBezTo>
                  <a:cubicBezTo>
                    <a:pt x="498431" y="353513"/>
                    <a:pt x="511605" y="343998"/>
                    <a:pt x="527708" y="337411"/>
                  </a:cubicBezTo>
                  <a:cubicBezTo>
                    <a:pt x="543809" y="330824"/>
                    <a:pt x="560644" y="327164"/>
                    <a:pt x="580405" y="327164"/>
                  </a:cubicBezTo>
                  <a:cubicBezTo>
                    <a:pt x="601630" y="327164"/>
                    <a:pt x="619928" y="331555"/>
                    <a:pt x="636030" y="339607"/>
                  </a:cubicBezTo>
                  <a:cubicBezTo>
                    <a:pt x="652132" y="347657"/>
                    <a:pt x="665307" y="358636"/>
                    <a:pt x="675553" y="372543"/>
                  </a:cubicBezTo>
                  <a:cubicBezTo>
                    <a:pt x="685800" y="386449"/>
                    <a:pt x="693119" y="402551"/>
                    <a:pt x="697510" y="420117"/>
                  </a:cubicBezTo>
                  <a:cubicBezTo>
                    <a:pt x="701170" y="436951"/>
                    <a:pt x="702634" y="455248"/>
                    <a:pt x="701170" y="4750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72" name="Forma Livre: Forma 71">
            <a:extLst>
              <a:ext uri="{FF2B5EF4-FFF2-40B4-BE49-F238E27FC236}">
                <a16:creationId xmlns:a16="http://schemas.microsoft.com/office/drawing/2014/main" id="{3D97E7A7-718F-03F8-A64B-9495484A07A9}"/>
              </a:ext>
            </a:extLst>
          </p:cNvPr>
          <p:cNvSpPr/>
          <p:nvPr/>
        </p:nvSpPr>
        <p:spPr>
          <a:xfrm>
            <a:off x="2420293" y="408696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80676 w 827058"/>
              <a:gd name="connsiteY5" fmla="*/ 283981 h 827058"/>
              <a:gd name="connsiteX6" fmla="*/ 567230 w 827058"/>
              <a:gd name="connsiteY6" fmla="*/ 507214 h 827058"/>
              <a:gd name="connsiteX7" fmla="*/ 374738 w 827058"/>
              <a:gd name="connsiteY7" fmla="*/ 655060 h 827058"/>
              <a:gd name="connsiteX8" fmla="*/ 292032 w 827058"/>
              <a:gd name="connsiteY8" fmla="*/ 565035 h 827058"/>
              <a:gd name="connsiteX9" fmla="*/ 246654 w 827058"/>
              <a:gd name="connsiteY9" fmla="*/ 399623 h 827058"/>
              <a:gd name="connsiteX10" fmla="*/ 193224 w 827058"/>
              <a:gd name="connsiteY10" fmla="*/ 309598 h 827058"/>
              <a:gd name="connsiteX11" fmla="*/ 149310 w 827058"/>
              <a:gd name="connsiteY11" fmla="*/ 335947 h 827058"/>
              <a:gd name="connsiteX12" fmla="*/ 122961 w 827058"/>
              <a:gd name="connsiteY12" fmla="*/ 302279 h 827058"/>
              <a:gd name="connsiteX13" fmla="*/ 204203 w 827058"/>
              <a:gd name="connsiteY13" fmla="*/ 229820 h 827058"/>
              <a:gd name="connsiteX14" fmla="*/ 286909 w 827058"/>
              <a:gd name="connsiteY14" fmla="*/ 180050 h 827058"/>
              <a:gd name="connsiteX15" fmla="*/ 367419 w 827058"/>
              <a:gd name="connsiteY15" fmla="*/ 269343 h 827058"/>
              <a:gd name="connsiteX16" fmla="*/ 390108 w 827058"/>
              <a:gd name="connsiteY16" fmla="*/ 397427 h 827058"/>
              <a:gd name="connsiteX17" fmla="*/ 431095 w 827058"/>
              <a:gd name="connsiteY17" fmla="*/ 482329 h 827058"/>
              <a:gd name="connsiteX18" fmla="*/ 483793 w 827058"/>
              <a:gd name="connsiteY18" fmla="*/ 426704 h 827058"/>
              <a:gd name="connsiteX19" fmla="*/ 521120 w 827058"/>
              <a:gd name="connsiteY19" fmla="*/ 342534 h 827058"/>
              <a:gd name="connsiteX20" fmla="*/ 483793 w 827058"/>
              <a:gd name="connsiteY20" fmla="*/ 294960 h 827058"/>
              <a:gd name="connsiteX21" fmla="*/ 442806 w 827058"/>
              <a:gd name="connsiteY21" fmla="*/ 303743 h 827058"/>
              <a:gd name="connsiteX22" fmla="*/ 600166 w 827058"/>
              <a:gd name="connsiteY22" fmla="*/ 172731 h 827058"/>
              <a:gd name="connsiteX23" fmla="*/ 680676 w 827058"/>
              <a:gd name="connsiteY23" fmla="*/ 283981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80676" y="283981"/>
                </a:moveTo>
                <a:cubicBezTo>
                  <a:pt x="678481" y="338143"/>
                  <a:pt x="640421" y="412798"/>
                  <a:pt x="567230" y="507214"/>
                </a:cubicBezTo>
                <a:cubicBezTo>
                  <a:pt x="491112" y="606022"/>
                  <a:pt x="427436" y="655060"/>
                  <a:pt x="374738" y="655060"/>
                </a:cubicBezTo>
                <a:cubicBezTo>
                  <a:pt x="342534" y="655060"/>
                  <a:pt x="314721" y="625052"/>
                  <a:pt x="292032" y="565035"/>
                </a:cubicBezTo>
                <a:cubicBezTo>
                  <a:pt x="276662" y="510142"/>
                  <a:pt x="262024" y="455248"/>
                  <a:pt x="246654" y="399623"/>
                </a:cubicBezTo>
                <a:cubicBezTo>
                  <a:pt x="229820" y="339607"/>
                  <a:pt x="212254" y="309598"/>
                  <a:pt x="193224" y="309598"/>
                </a:cubicBezTo>
                <a:cubicBezTo>
                  <a:pt x="188833" y="309598"/>
                  <a:pt x="174195" y="318381"/>
                  <a:pt x="149310" y="335947"/>
                </a:cubicBezTo>
                <a:lnTo>
                  <a:pt x="122961" y="302279"/>
                </a:lnTo>
                <a:cubicBezTo>
                  <a:pt x="150773" y="278126"/>
                  <a:pt x="177854" y="253973"/>
                  <a:pt x="204203" y="229820"/>
                </a:cubicBezTo>
                <a:cubicBezTo>
                  <a:pt x="240798" y="198348"/>
                  <a:pt x="268611" y="181514"/>
                  <a:pt x="286909" y="180050"/>
                </a:cubicBezTo>
                <a:cubicBezTo>
                  <a:pt x="330091" y="175658"/>
                  <a:pt x="357172" y="205667"/>
                  <a:pt x="367419" y="269343"/>
                </a:cubicBezTo>
                <a:cubicBezTo>
                  <a:pt x="378398" y="338143"/>
                  <a:pt x="385717" y="380593"/>
                  <a:pt x="390108" y="397427"/>
                </a:cubicBezTo>
                <a:cubicBezTo>
                  <a:pt x="402551" y="454516"/>
                  <a:pt x="416457" y="482329"/>
                  <a:pt x="431095" y="482329"/>
                </a:cubicBezTo>
                <a:cubicBezTo>
                  <a:pt x="442806" y="482329"/>
                  <a:pt x="460372" y="464031"/>
                  <a:pt x="483793" y="426704"/>
                </a:cubicBezTo>
                <a:cubicBezTo>
                  <a:pt x="507214" y="390108"/>
                  <a:pt x="519656" y="361564"/>
                  <a:pt x="521120" y="342534"/>
                </a:cubicBezTo>
                <a:cubicBezTo>
                  <a:pt x="524780" y="311062"/>
                  <a:pt x="511605" y="294960"/>
                  <a:pt x="483793" y="294960"/>
                </a:cubicBezTo>
                <a:cubicBezTo>
                  <a:pt x="470618" y="294960"/>
                  <a:pt x="456712" y="297888"/>
                  <a:pt x="442806" y="303743"/>
                </a:cubicBezTo>
                <a:cubicBezTo>
                  <a:pt x="469886" y="213718"/>
                  <a:pt x="522584" y="170535"/>
                  <a:pt x="600166" y="172731"/>
                </a:cubicBezTo>
                <a:cubicBezTo>
                  <a:pt x="657256" y="174195"/>
                  <a:pt x="684336" y="210790"/>
                  <a:pt x="680676" y="28398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73" name="Forma Livre: Forma 72">
            <a:extLst>
              <a:ext uri="{FF2B5EF4-FFF2-40B4-BE49-F238E27FC236}">
                <a16:creationId xmlns:a16="http://schemas.microsoft.com/office/drawing/2014/main" id="{D2AE1DF4-7C07-51B7-6949-ED54F73134EF}"/>
              </a:ext>
            </a:extLst>
          </p:cNvPr>
          <p:cNvSpPr/>
          <p:nvPr/>
        </p:nvSpPr>
        <p:spPr>
          <a:xfrm>
            <a:off x="8222713" y="323648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81974 w 827058"/>
              <a:gd name="connsiteY5" fmla="*/ 488916 h 827058"/>
              <a:gd name="connsiteX6" fmla="*/ 79778 w 827058"/>
              <a:gd name="connsiteY6" fmla="*/ 491112 h 827058"/>
              <a:gd name="connsiteX7" fmla="*/ 77583 w 827058"/>
              <a:gd name="connsiteY7" fmla="*/ 488916 h 827058"/>
              <a:gd name="connsiteX8" fmla="*/ 73191 w 827058"/>
              <a:gd name="connsiteY8" fmla="*/ 451589 h 827058"/>
              <a:gd name="connsiteX9" fmla="*/ 77583 w 827058"/>
              <a:gd name="connsiteY9" fmla="*/ 414261 h 827058"/>
              <a:gd name="connsiteX10" fmla="*/ 79778 w 827058"/>
              <a:gd name="connsiteY10" fmla="*/ 412065 h 827058"/>
              <a:gd name="connsiteX11" fmla="*/ 81974 w 827058"/>
              <a:gd name="connsiteY11" fmla="*/ 414261 h 827058"/>
              <a:gd name="connsiteX12" fmla="*/ 88561 w 827058"/>
              <a:gd name="connsiteY12" fmla="*/ 451589 h 827058"/>
              <a:gd name="connsiteX13" fmla="*/ 81974 w 827058"/>
              <a:gd name="connsiteY13" fmla="*/ 488916 h 827058"/>
              <a:gd name="connsiteX14" fmla="*/ 106859 w 827058"/>
              <a:gd name="connsiteY14" fmla="*/ 511606 h 827058"/>
              <a:gd name="connsiteX15" fmla="*/ 104663 w 827058"/>
              <a:gd name="connsiteY15" fmla="*/ 513801 h 827058"/>
              <a:gd name="connsiteX16" fmla="*/ 102467 w 827058"/>
              <a:gd name="connsiteY16" fmla="*/ 511606 h 827058"/>
              <a:gd name="connsiteX17" fmla="*/ 95880 w 827058"/>
              <a:gd name="connsiteY17" fmla="*/ 450857 h 827058"/>
              <a:gd name="connsiteX18" fmla="*/ 102467 w 827058"/>
              <a:gd name="connsiteY18" fmla="*/ 390108 h 827058"/>
              <a:gd name="connsiteX19" fmla="*/ 104663 w 827058"/>
              <a:gd name="connsiteY19" fmla="*/ 387913 h 827058"/>
              <a:gd name="connsiteX20" fmla="*/ 106859 w 827058"/>
              <a:gd name="connsiteY20" fmla="*/ 390108 h 827058"/>
              <a:gd name="connsiteX21" fmla="*/ 114910 w 827058"/>
              <a:gd name="connsiteY21" fmla="*/ 450857 h 827058"/>
              <a:gd name="connsiteX22" fmla="*/ 106859 w 827058"/>
              <a:gd name="connsiteY22" fmla="*/ 511606 h 827058"/>
              <a:gd name="connsiteX23" fmla="*/ 136135 w 827058"/>
              <a:gd name="connsiteY23" fmla="*/ 520388 h 827058"/>
              <a:gd name="connsiteX24" fmla="*/ 133940 w 827058"/>
              <a:gd name="connsiteY24" fmla="*/ 524780 h 827058"/>
              <a:gd name="connsiteX25" fmla="*/ 129548 w 827058"/>
              <a:gd name="connsiteY25" fmla="*/ 520388 h 827058"/>
              <a:gd name="connsiteX26" fmla="*/ 122961 w 827058"/>
              <a:gd name="connsiteY26" fmla="*/ 451589 h 827058"/>
              <a:gd name="connsiteX27" fmla="*/ 129548 w 827058"/>
              <a:gd name="connsiteY27" fmla="*/ 378398 h 827058"/>
              <a:gd name="connsiteX28" fmla="*/ 131744 w 827058"/>
              <a:gd name="connsiteY28" fmla="*/ 374006 h 827058"/>
              <a:gd name="connsiteX29" fmla="*/ 136135 w 827058"/>
              <a:gd name="connsiteY29" fmla="*/ 378398 h 827058"/>
              <a:gd name="connsiteX30" fmla="*/ 142723 w 827058"/>
              <a:gd name="connsiteY30" fmla="*/ 451589 h 827058"/>
              <a:gd name="connsiteX31" fmla="*/ 136135 w 827058"/>
              <a:gd name="connsiteY31" fmla="*/ 520388 h 827058"/>
              <a:gd name="connsiteX32" fmla="*/ 163948 w 827058"/>
              <a:gd name="connsiteY32" fmla="*/ 522584 h 827058"/>
              <a:gd name="connsiteX33" fmla="*/ 159556 w 827058"/>
              <a:gd name="connsiteY33" fmla="*/ 526975 h 827058"/>
              <a:gd name="connsiteX34" fmla="*/ 155165 w 827058"/>
              <a:gd name="connsiteY34" fmla="*/ 522584 h 827058"/>
              <a:gd name="connsiteX35" fmla="*/ 148578 w 827058"/>
              <a:gd name="connsiteY35" fmla="*/ 451589 h 827058"/>
              <a:gd name="connsiteX36" fmla="*/ 155165 w 827058"/>
              <a:gd name="connsiteY36" fmla="*/ 376202 h 827058"/>
              <a:gd name="connsiteX37" fmla="*/ 159556 w 827058"/>
              <a:gd name="connsiteY37" fmla="*/ 371810 h 827058"/>
              <a:gd name="connsiteX38" fmla="*/ 163948 w 827058"/>
              <a:gd name="connsiteY38" fmla="*/ 376202 h 827058"/>
              <a:gd name="connsiteX39" fmla="*/ 170535 w 827058"/>
              <a:gd name="connsiteY39" fmla="*/ 451589 h 827058"/>
              <a:gd name="connsiteX40" fmla="*/ 163948 w 827058"/>
              <a:gd name="connsiteY40" fmla="*/ 522584 h 827058"/>
              <a:gd name="connsiteX41" fmla="*/ 191029 w 827058"/>
              <a:gd name="connsiteY41" fmla="*/ 524780 h 827058"/>
              <a:gd name="connsiteX42" fmla="*/ 186637 w 827058"/>
              <a:gd name="connsiteY42" fmla="*/ 529171 h 827058"/>
              <a:gd name="connsiteX43" fmla="*/ 182246 w 827058"/>
              <a:gd name="connsiteY43" fmla="*/ 524780 h 827058"/>
              <a:gd name="connsiteX44" fmla="*/ 177854 w 827058"/>
              <a:gd name="connsiteY44" fmla="*/ 451589 h 827058"/>
              <a:gd name="connsiteX45" fmla="*/ 182246 w 827058"/>
              <a:gd name="connsiteY45" fmla="*/ 382789 h 827058"/>
              <a:gd name="connsiteX46" fmla="*/ 188833 w 827058"/>
              <a:gd name="connsiteY46" fmla="*/ 378398 h 827058"/>
              <a:gd name="connsiteX47" fmla="*/ 193224 w 827058"/>
              <a:gd name="connsiteY47" fmla="*/ 382789 h 827058"/>
              <a:gd name="connsiteX48" fmla="*/ 199811 w 827058"/>
              <a:gd name="connsiteY48" fmla="*/ 451589 h 827058"/>
              <a:gd name="connsiteX49" fmla="*/ 191029 w 827058"/>
              <a:gd name="connsiteY49" fmla="*/ 524780 h 827058"/>
              <a:gd name="connsiteX50" fmla="*/ 220305 w 827058"/>
              <a:gd name="connsiteY50" fmla="*/ 524780 h 827058"/>
              <a:gd name="connsiteX51" fmla="*/ 213718 w 827058"/>
              <a:gd name="connsiteY51" fmla="*/ 529171 h 827058"/>
              <a:gd name="connsiteX52" fmla="*/ 209326 w 827058"/>
              <a:gd name="connsiteY52" fmla="*/ 524780 h 827058"/>
              <a:gd name="connsiteX53" fmla="*/ 202739 w 827058"/>
              <a:gd name="connsiteY53" fmla="*/ 451589 h 827058"/>
              <a:gd name="connsiteX54" fmla="*/ 209326 w 827058"/>
              <a:gd name="connsiteY54" fmla="*/ 338874 h 827058"/>
              <a:gd name="connsiteX55" fmla="*/ 215914 w 827058"/>
              <a:gd name="connsiteY55" fmla="*/ 334483 h 827058"/>
              <a:gd name="connsiteX56" fmla="*/ 220305 w 827058"/>
              <a:gd name="connsiteY56" fmla="*/ 338874 h 827058"/>
              <a:gd name="connsiteX57" fmla="*/ 226892 w 827058"/>
              <a:gd name="connsiteY57" fmla="*/ 451589 h 827058"/>
              <a:gd name="connsiteX58" fmla="*/ 220305 w 827058"/>
              <a:gd name="connsiteY58" fmla="*/ 524780 h 827058"/>
              <a:gd name="connsiteX59" fmla="*/ 249581 w 827058"/>
              <a:gd name="connsiteY59" fmla="*/ 524780 h 827058"/>
              <a:gd name="connsiteX60" fmla="*/ 242994 w 827058"/>
              <a:gd name="connsiteY60" fmla="*/ 531367 h 827058"/>
              <a:gd name="connsiteX61" fmla="*/ 236407 w 827058"/>
              <a:gd name="connsiteY61" fmla="*/ 524780 h 827058"/>
              <a:gd name="connsiteX62" fmla="*/ 232016 w 827058"/>
              <a:gd name="connsiteY62" fmla="*/ 451589 h 827058"/>
              <a:gd name="connsiteX63" fmla="*/ 236407 w 827058"/>
              <a:gd name="connsiteY63" fmla="*/ 313258 h 827058"/>
              <a:gd name="connsiteX64" fmla="*/ 242994 w 827058"/>
              <a:gd name="connsiteY64" fmla="*/ 306671 h 827058"/>
              <a:gd name="connsiteX65" fmla="*/ 249581 w 827058"/>
              <a:gd name="connsiteY65" fmla="*/ 313258 h 827058"/>
              <a:gd name="connsiteX66" fmla="*/ 256169 w 827058"/>
              <a:gd name="connsiteY66" fmla="*/ 451589 h 827058"/>
              <a:gd name="connsiteX67" fmla="*/ 249581 w 827058"/>
              <a:gd name="connsiteY67" fmla="*/ 524780 h 827058"/>
              <a:gd name="connsiteX68" fmla="*/ 276662 w 827058"/>
              <a:gd name="connsiteY68" fmla="*/ 522584 h 827058"/>
              <a:gd name="connsiteX69" fmla="*/ 270075 w 827058"/>
              <a:gd name="connsiteY69" fmla="*/ 529171 h 827058"/>
              <a:gd name="connsiteX70" fmla="*/ 263488 w 827058"/>
              <a:gd name="connsiteY70" fmla="*/ 522584 h 827058"/>
              <a:gd name="connsiteX71" fmla="*/ 259096 w 827058"/>
              <a:gd name="connsiteY71" fmla="*/ 451589 h 827058"/>
              <a:gd name="connsiteX72" fmla="*/ 263488 w 827058"/>
              <a:gd name="connsiteY72" fmla="*/ 300815 h 827058"/>
              <a:gd name="connsiteX73" fmla="*/ 270075 w 827058"/>
              <a:gd name="connsiteY73" fmla="*/ 294228 h 827058"/>
              <a:gd name="connsiteX74" fmla="*/ 276662 w 827058"/>
              <a:gd name="connsiteY74" fmla="*/ 300815 h 827058"/>
              <a:gd name="connsiteX75" fmla="*/ 281054 w 827058"/>
              <a:gd name="connsiteY75" fmla="*/ 451589 h 827058"/>
              <a:gd name="connsiteX76" fmla="*/ 276662 w 827058"/>
              <a:gd name="connsiteY76" fmla="*/ 522584 h 827058"/>
              <a:gd name="connsiteX77" fmla="*/ 303743 w 827058"/>
              <a:gd name="connsiteY77" fmla="*/ 522584 h 827058"/>
              <a:gd name="connsiteX78" fmla="*/ 297156 w 827058"/>
              <a:gd name="connsiteY78" fmla="*/ 529171 h 827058"/>
              <a:gd name="connsiteX79" fmla="*/ 290568 w 827058"/>
              <a:gd name="connsiteY79" fmla="*/ 522584 h 827058"/>
              <a:gd name="connsiteX80" fmla="*/ 286177 w 827058"/>
              <a:gd name="connsiteY80" fmla="*/ 451589 h 827058"/>
              <a:gd name="connsiteX81" fmla="*/ 290568 w 827058"/>
              <a:gd name="connsiteY81" fmla="*/ 296424 h 827058"/>
              <a:gd name="connsiteX82" fmla="*/ 297156 w 827058"/>
              <a:gd name="connsiteY82" fmla="*/ 289836 h 827058"/>
              <a:gd name="connsiteX83" fmla="*/ 303743 w 827058"/>
              <a:gd name="connsiteY83" fmla="*/ 296424 h 827058"/>
              <a:gd name="connsiteX84" fmla="*/ 308134 w 827058"/>
              <a:gd name="connsiteY84" fmla="*/ 451589 h 827058"/>
              <a:gd name="connsiteX85" fmla="*/ 303743 w 827058"/>
              <a:gd name="connsiteY85" fmla="*/ 522584 h 827058"/>
              <a:gd name="connsiteX86" fmla="*/ 335215 w 827058"/>
              <a:gd name="connsiteY86" fmla="*/ 522584 h 827058"/>
              <a:gd name="connsiteX87" fmla="*/ 327164 w 827058"/>
              <a:gd name="connsiteY87" fmla="*/ 530635 h 827058"/>
              <a:gd name="connsiteX88" fmla="*/ 319113 w 827058"/>
              <a:gd name="connsiteY88" fmla="*/ 522584 h 827058"/>
              <a:gd name="connsiteX89" fmla="*/ 314721 w 827058"/>
              <a:gd name="connsiteY89" fmla="*/ 451589 h 827058"/>
              <a:gd name="connsiteX90" fmla="*/ 319113 w 827058"/>
              <a:gd name="connsiteY90" fmla="*/ 300815 h 827058"/>
              <a:gd name="connsiteX91" fmla="*/ 327164 w 827058"/>
              <a:gd name="connsiteY91" fmla="*/ 292764 h 827058"/>
              <a:gd name="connsiteX92" fmla="*/ 335215 w 827058"/>
              <a:gd name="connsiteY92" fmla="*/ 300815 h 827058"/>
              <a:gd name="connsiteX93" fmla="*/ 339606 w 827058"/>
              <a:gd name="connsiteY93" fmla="*/ 451589 h 827058"/>
              <a:gd name="connsiteX94" fmla="*/ 335215 w 827058"/>
              <a:gd name="connsiteY94" fmla="*/ 522584 h 827058"/>
              <a:gd name="connsiteX95" fmla="*/ 364491 w 827058"/>
              <a:gd name="connsiteY95" fmla="*/ 520388 h 827058"/>
              <a:gd name="connsiteX96" fmla="*/ 356440 w 827058"/>
              <a:gd name="connsiteY96" fmla="*/ 528439 h 827058"/>
              <a:gd name="connsiteX97" fmla="*/ 348389 w 827058"/>
              <a:gd name="connsiteY97" fmla="*/ 520388 h 827058"/>
              <a:gd name="connsiteX98" fmla="*/ 343998 w 827058"/>
              <a:gd name="connsiteY98" fmla="*/ 451589 h 827058"/>
              <a:gd name="connsiteX99" fmla="*/ 348389 w 827058"/>
              <a:gd name="connsiteY99" fmla="*/ 307402 h 827058"/>
              <a:gd name="connsiteX100" fmla="*/ 356440 w 827058"/>
              <a:gd name="connsiteY100" fmla="*/ 297155 h 827058"/>
              <a:gd name="connsiteX101" fmla="*/ 364491 w 827058"/>
              <a:gd name="connsiteY101" fmla="*/ 305207 h 827058"/>
              <a:gd name="connsiteX102" fmla="*/ 368883 w 827058"/>
              <a:gd name="connsiteY102" fmla="*/ 451589 h 827058"/>
              <a:gd name="connsiteX103" fmla="*/ 364491 w 827058"/>
              <a:gd name="connsiteY103" fmla="*/ 520388 h 827058"/>
              <a:gd name="connsiteX104" fmla="*/ 391572 w 827058"/>
              <a:gd name="connsiteY104" fmla="*/ 520388 h 827058"/>
              <a:gd name="connsiteX105" fmla="*/ 383521 w 827058"/>
              <a:gd name="connsiteY105" fmla="*/ 528439 h 827058"/>
              <a:gd name="connsiteX106" fmla="*/ 375470 w 827058"/>
              <a:gd name="connsiteY106" fmla="*/ 520388 h 827058"/>
              <a:gd name="connsiteX107" fmla="*/ 371079 w 827058"/>
              <a:gd name="connsiteY107" fmla="*/ 451589 h 827058"/>
              <a:gd name="connsiteX108" fmla="*/ 375470 w 827058"/>
              <a:gd name="connsiteY108" fmla="*/ 278126 h 827058"/>
              <a:gd name="connsiteX109" fmla="*/ 383521 w 827058"/>
              <a:gd name="connsiteY109" fmla="*/ 270075 h 827058"/>
              <a:gd name="connsiteX110" fmla="*/ 391572 w 827058"/>
              <a:gd name="connsiteY110" fmla="*/ 278126 h 827058"/>
              <a:gd name="connsiteX111" fmla="*/ 395964 w 827058"/>
              <a:gd name="connsiteY111" fmla="*/ 451589 h 827058"/>
              <a:gd name="connsiteX112" fmla="*/ 391572 w 827058"/>
              <a:gd name="connsiteY112" fmla="*/ 520388 h 827058"/>
              <a:gd name="connsiteX113" fmla="*/ 420848 w 827058"/>
              <a:gd name="connsiteY113" fmla="*/ 520388 h 827058"/>
              <a:gd name="connsiteX114" fmla="*/ 412797 w 827058"/>
              <a:gd name="connsiteY114" fmla="*/ 528439 h 827058"/>
              <a:gd name="connsiteX115" fmla="*/ 404746 w 827058"/>
              <a:gd name="connsiteY115" fmla="*/ 520388 h 827058"/>
              <a:gd name="connsiteX116" fmla="*/ 400355 w 827058"/>
              <a:gd name="connsiteY116" fmla="*/ 451589 h 827058"/>
              <a:gd name="connsiteX117" fmla="*/ 404746 w 827058"/>
              <a:gd name="connsiteY117" fmla="*/ 263488 h 827058"/>
              <a:gd name="connsiteX118" fmla="*/ 411334 w 827058"/>
              <a:gd name="connsiteY118" fmla="*/ 255437 h 827058"/>
              <a:gd name="connsiteX119" fmla="*/ 413529 w 827058"/>
              <a:gd name="connsiteY119" fmla="*/ 255437 h 827058"/>
              <a:gd name="connsiteX120" fmla="*/ 421580 w 827058"/>
              <a:gd name="connsiteY120" fmla="*/ 263488 h 827058"/>
              <a:gd name="connsiteX121" fmla="*/ 425972 w 827058"/>
              <a:gd name="connsiteY121" fmla="*/ 451589 h 827058"/>
              <a:gd name="connsiteX122" fmla="*/ 420848 w 827058"/>
              <a:gd name="connsiteY122" fmla="*/ 520388 h 827058"/>
              <a:gd name="connsiteX123" fmla="*/ 670430 w 827058"/>
              <a:gd name="connsiteY123" fmla="*/ 530635 h 827058"/>
              <a:gd name="connsiteX124" fmla="*/ 437682 w 827058"/>
              <a:gd name="connsiteY124" fmla="*/ 530635 h 827058"/>
              <a:gd name="connsiteX125" fmla="*/ 429631 w 827058"/>
              <a:gd name="connsiteY125" fmla="*/ 520388 h 827058"/>
              <a:gd name="connsiteX126" fmla="*/ 429631 w 827058"/>
              <a:gd name="connsiteY126" fmla="*/ 254705 h 827058"/>
              <a:gd name="connsiteX127" fmla="*/ 437682 w 827058"/>
              <a:gd name="connsiteY127" fmla="*/ 244458 h 827058"/>
              <a:gd name="connsiteX128" fmla="*/ 481597 w 827058"/>
              <a:gd name="connsiteY128" fmla="*/ 236407 h 827058"/>
              <a:gd name="connsiteX129" fmla="*/ 491844 w 827058"/>
              <a:gd name="connsiteY129" fmla="*/ 236407 h 827058"/>
              <a:gd name="connsiteX130" fmla="*/ 638226 w 827058"/>
              <a:gd name="connsiteY130" fmla="*/ 370346 h 827058"/>
              <a:gd name="connsiteX131" fmla="*/ 669698 w 827058"/>
              <a:gd name="connsiteY131" fmla="*/ 363760 h 827058"/>
              <a:gd name="connsiteX132" fmla="*/ 753136 w 827058"/>
              <a:gd name="connsiteY132" fmla="*/ 447197 h 827058"/>
              <a:gd name="connsiteX133" fmla="*/ 670430 w 827058"/>
              <a:gd name="connsiteY133" fmla="*/ 530635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81974" y="488916"/>
                </a:moveTo>
                <a:cubicBezTo>
                  <a:pt x="81974" y="488916"/>
                  <a:pt x="81974" y="491112"/>
                  <a:pt x="79778" y="491112"/>
                </a:cubicBezTo>
                <a:cubicBezTo>
                  <a:pt x="79778" y="491112"/>
                  <a:pt x="77583" y="491112"/>
                  <a:pt x="77583" y="488916"/>
                </a:cubicBezTo>
                <a:lnTo>
                  <a:pt x="73191" y="451589"/>
                </a:lnTo>
                <a:lnTo>
                  <a:pt x="77583" y="414261"/>
                </a:lnTo>
                <a:cubicBezTo>
                  <a:pt x="77583" y="412065"/>
                  <a:pt x="79778" y="412065"/>
                  <a:pt x="79778" y="412065"/>
                </a:cubicBezTo>
                <a:cubicBezTo>
                  <a:pt x="79778" y="412065"/>
                  <a:pt x="81974" y="412065"/>
                  <a:pt x="81974" y="414261"/>
                </a:cubicBezTo>
                <a:lnTo>
                  <a:pt x="88561" y="451589"/>
                </a:lnTo>
                <a:lnTo>
                  <a:pt x="81974" y="488916"/>
                </a:lnTo>
                <a:close/>
                <a:moveTo>
                  <a:pt x="106859" y="511606"/>
                </a:moveTo>
                <a:cubicBezTo>
                  <a:pt x="106859" y="511606"/>
                  <a:pt x="106859" y="513801"/>
                  <a:pt x="104663" y="513801"/>
                </a:cubicBezTo>
                <a:cubicBezTo>
                  <a:pt x="104663" y="513801"/>
                  <a:pt x="102467" y="513801"/>
                  <a:pt x="102467" y="511606"/>
                </a:cubicBezTo>
                <a:lnTo>
                  <a:pt x="95880" y="450857"/>
                </a:lnTo>
                <a:lnTo>
                  <a:pt x="102467" y="390108"/>
                </a:lnTo>
                <a:lnTo>
                  <a:pt x="104663" y="387913"/>
                </a:lnTo>
                <a:cubicBezTo>
                  <a:pt x="104663" y="387913"/>
                  <a:pt x="106859" y="387913"/>
                  <a:pt x="106859" y="390108"/>
                </a:cubicBezTo>
                <a:lnTo>
                  <a:pt x="114910" y="450857"/>
                </a:lnTo>
                <a:lnTo>
                  <a:pt x="106859" y="511606"/>
                </a:lnTo>
                <a:close/>
                <a:moveTo>
                  <a:pt x="136135" y="520388"/>
                </a:moveTo>
                <a:cubicBezTo>
                  <a:pt x="136135" y="522584"/>
                  <a:pt x="133940" y="524780"/>
                  <a:pt x="133940" y="524780"/>
                </a:cubicBezTo>
                <a:cubicBezTo>
                  <a:pt x="131744" y="524780"/>
                  <a:pt x="129548" y="522584"/>
                  <a:pt x="129548" y="520388"/>
                </a:cubicBezTo>
                <a:lnTo>
                  <a:pt x="122961" y="451589"/>
                </a:lnTo>
                <a:lnTo>
                  <a:pt x="129548" y="378398"/>
                </a:lnTo>
                <a:cubicBezTo>
                  <a:pt x="129548" y="376202"/>
                  <a:pt x="131744" y="376202"/>
                  <a:pt x="131744" y="374006"/>
                </a:cubicBezTo>
                <a:cubicBezTo>
                  <a:pt x="133940" y="374006"/>
                  <a:pt x="136135" y="376202"/>
                  <a:pt x="136135" y="378398"/>
                </a:cubicBezTo>
                <a:lnTo>
                  <a:pt x="142723" y="451589"/>
                </a:lnTo>
                <a:lnTo>
                  <a:pt x="136135" y="520388"/>
                </a:lnTo>
                <a:close/>
                <a:moveTo>
                  <a:pt x="163948" y="522584"/>
                </a:moveTo>
                <a:cubicBezTo>
                  <a:pt x="163948" y="524780"/>
                  <a:pt x="161752" y="526975"/>
                  <a:pt x="159556" y="526975"/>
                </a:cubicBezTo>
                <a:cubicBezTo>
                  <a:pt x="157361" y="526975"/>
                  <a:pt x="155165" y="524780"/>
                  <a:pt x="155165" y="522584"/>
                </a:cubicBezTo>
                <a:lnTo>
                  <a:pt x="148578" y="451589"/>
                </a:lnTo>
                <a:lnTo>
                  <a:pt x="155165" y="376202"/>
                </a:lnTo>
                <a:cubicBezTo>
                  <a:pt x="157361" y="374006"/>
                  <a:pt x="157361" y="371810"/>
                  <a:pt x="159556" y="371810"/>
                </a:cubicBezTo>
                <a:cubicBezTo>
                  <a:pt x="161752" y="371810"/>
                  <a:pt x="163948" y="374006"/>
                  <a:pt x="163948" y="376202"/>
                </a:cubicBezTo>
                <a:lnTo>
                  <a:pt x="170535" y="451589"/>
                </a:lnTo>
                <a:lnTo>
                  <a:pt x="163948" y="522584"/>
                </a:lnTo>
                <a:close/>
                <a:moveTo>
                  <a:pt x="191029" y="524780"/>
                </a:moveTo>
                <a:cubicBezTo>
                  <a:pt x="191029" y="526975"/>
                  <a:pt x="188833" y="529171"/>
                  <a:pt x="186637" y="529171"/>
                </a:cubicBezTo>
                <a:cubicBezTo>
                  <a:pt x="184441" y="529171"/>
                  <a:pt x="182246" y="526975"/>
                  <a:pt x="182246" y="524780"/>
                </a:cubicBezTo>
                <a:lnTo>
                  <a:pt x="177854" y="451589"/>
                </a:lnTo>
                <a:lnTo>
                  <a:pt x="182246" y="382789"/>
                </a:lnTo>
                <a:cubicBezTo>
                  <a:pt x="182246" y="380593"/>
                  <a:pt x="184441" y="378398"/>
                  <a:pt x="188833" y="378398"/>
                </a:cubicBezTo>
                <a:cubicBezTo>
                  <a:pt x="191029" y="378398"/>
                  <a:pt x="193224" y="380593"/>
                  <a:pt x="193224" y="382789"/>
                </a:cubicBezTo>
                <a:lnTo>
                  <a:pt x="199811" y="451589"/>
                </a:lnTo>
                <a:lnTo>
                  <a:pt x="191029" y="524780"/>
                </a:lnTo>
                <a:close/>
                <a:moveTo>
                  <a:pt x="220305" y="524780"/>
                </a:moveTo>
                <a:cubicBezTo>
                  <a:pt x="220305" y="526975"/>
                  <a:pt x="218109" y="529171"/>
                  <a:pt x="213718" y="529171"/>
                </a:cubicBezTo>
                <a:cubicBezTo>
                  <a:pt x="211522" y="529171"/>
                  <a:pt x="209326" y="526975"/>
                  <a:pt x="209326" y="524780"/>
                </a:cubicBezTo>
                <a:lnTo>
                  <a:pt x="202739" y="451589"/>
                </a:lnTo>
                <a:lnTo>
                  <a:pt x="209326" y="338874"/>
                </a:lnTo>
                <a:cubicBezTo>
                  <a:pt x="209326" y="336679"/>
                  <a:pt x="211522" y="334483"/>
                  <a:pt x="215914" y="334483"/>
                </a:cubicBezTo>
                <a:cubicBezTo>
                  <a:pt x="218109" y="334483"/>
                  <a:pt x="220305" y="336679"/>
                  <a:pt x="220305" y="338874"/>
                </a:cubicBezTo>
                <a:lnTo>
                  <a:pt x="226892" y="451589"/>
                </a:lnTo>
                <a:lnTo>
                  <a:pt x="220305" y="524780"/>
                </a:lnTo>
                <a:close/>
                <a:moveTo>
                  <a:pt x="249581" y="524780"/>
                </a:moveTo>
                <a:cubicBezTo>
                  <a:pt x="249581" y="529171"/>
                  <a:pt x="245190" y="531367"/>
                  <a:pt x="242994" y="531367"/>
                </a:cubicBezTo>
                <a:cubicBezTo>
                  <a:pt x="238603" y="531367"/>
                  <a:pt x="236407" y="529171"/>
                  <a:pt x="236407" y="524780"/>
                </a:cubicBezTo>
                <a:lnTo>
                  <a:pt x="232016" y="451589"/>
                </a:lnTo>
                <a:lnTo>
                  <a:pt x="236407" y="313258"/>
                </a:lnTo>
                <a:cubicBezTo>
                  <a:pt x="236407" y="308866"/>
                  <a:pt x="238603" y="306671"/>
                  <a:pt x="242994" y="306671"/>
                </a:cubicBezTo>
                <a:cubicBezTo>
                  <a:pt x="247386" y="306671"/>
                  <a:pt x="249581" y="308866"/>
                  <a:pt x="249581" y="313258"/>
                </a:cubicBezTo>
                <a:lnTo>
                  <a:pt x="256169" y="451589"/>
                </a:lnTo>
                <a:lnTo>
                  <a:pt x="249581" y="524780"/>
                </a:lnTo>
                <a:close/>
                <a:moveTo>
                  <a:pt x="276662" y="522584"/>
                </a:moveTo>
                <a:cubicBezTo>
                  <a:pt x="276662" y="526975"/>
                  <a:pt x="274466" y="529171"/>
                  <a:pt x="270075" y="529171"/>
                </a:cubicBezTo>
                <a:cubicBezTo>
                  <a:pt x="265683" y="529171"/>
                  <a:pt x="263488" y="526975"/>
                  <a:pt x="263488" y="522584"/>
                </a:cubicBezTo>
                <a:lnTo>
                  <a:pt x="259096" y="451589"/>
                </a:lnTo>
                <a:lnTo>
                  <a:pt x="263488" y="300815"/>
                </a:lnTo>
                <a:cubicBezTo>
                  <a:pt x="263488" y="298619"/>
                  <a:pt x="265683" y="294228"/>
                  <a:pt x="270075" y="294228"/>
                </a:cubicBezTo>
                <a:cubicBezTo>
                  <a:pt x="274466" y="294228"/>
                  <a:pt x="276662" y="296424"/>
                  <a:pt x="276662" y="300815"/>
                </a:cubicBezTo>
                <a:lnTo>
                  <a:pt x="281054" y="451589"/>
                </a:lnTo>
                <a:lnTo>
                  <a:pt x="276662" y="522584"/>
                </a:lnTo>
                <a:close/>
                <a:moveTo>
                  <a:pt x="303743" y="522584"/>
                </a:moveTo>
                <a:cubicBezTo>
                  <a:pt x="303743" y="526975"/>
                  <a:pt x="301547" y="529171"/>
                  <a:pt x="297156" y="529171"/>
                </a:cubicBezTo>
                <a:cubicBezTo>
                  <a:pt x="292764" y="529171"/>
                  <a:pt x="290568" y="526975"/>
                  <a:pt x="290568" y="522584"/>
                </a:cubicBezTo>
                <a:lnTo>
                  <a:pt x="286177" y="451589"/>
                </a:lnTo>
                <a:lnTo>
                  <a:pt x="290568" y="296424"/>
                </a:lnTo>
                <a:cubicBezTo>
                  <a:pt x="290568" y="292032"/>
                  <a:pt x="294960" y="289836"/>
                  <a:pt x="297156" y="289836"/>
                </a:cubicBezTo>
                <a:cubicBezTo>
                  <a:pt x="299351" y="289836"/>
                  <a:pt x="303743" y="292032"/>
                  <a:pt x="303743" y="296424"/>
                </a:cubicBezTo>
                <a:lnTo>
                  <a:pt x="308134" y="451589"/>
                </a:lnTo>
                <a:lnTo>
                  <a:pt x="303743" y="522584"/>
                </a:lnTo>
                <a:close/>
                <a:moveTo>
                  <a:pt x="335215" y="522584"/>
                </a:moveTo>
                <a:cubicBezTo>
                  <a:pt x="335215" y="526975"/>
                  <a:pt x="330824" y="530635"/>
                  <a:pt x="327164" y="530635"/>
                </a:cubicBezTo>
                <a:cubicBezTo>
                  <a:pt x="322773" y="530635"/>
                  <a:pt x="319113" y="526244"/>
                  <a:pt x="319113" y="522584"/>
                </a:cubicBezTo>
                <a:lnTo>
                  <a:pt x="314721" y="451589"/>
                </a:lnTo>
                <a:lnTo>
                  <a:pt x="319113" y="300815"/>
                </a:lnTo>
                <a:cubicBezTo>
                  <a:pt x="319113" y="296424"/>
                  <a:pt x="323504" y="292764"/>
                  <a:pt x="327164" y="292764"/>
                </a:cubicBezTo>
                <a:cubicBezTo>
                  <a:pt x="331555" y="292764"/>
                  <a:pt x="335215" y="297155"/>
                  <a:pt x="335215" y="300815"/>
                </a:cubicBezTo>
                <a:lnTo>
                  <a:pt x="339606" y="451589"/>
                </a:lnTo>
                <a:lnTo>
                  <a:pt x="335215" y="522584"/>
                </a:lnTo>
                <a:close/>
                <a:moveTo>
                  <a:pt x="364491" y="520388"/>
                </a:moveTo>
                <a:cubicBezTo>
                  <a:pt x="364491" y="524780"/>
                  <a:pt x="360100" y="528439"/>
                  <a:pt x="356440" y="528439"/>
                </a:cubicBezTo>
                <a:cubicBezTo>
                  <a:pt x="352781" y="528439"/>
                  <a:pt x="348389" y="524048"/>
                  <a:pt x="348389" y="520388"/>
                </a:cubicBezTo>
                <a:lnTo>
                  <a:pt x="343998" y="451589"/>
                </a:lnTo>
                <a:lnTo>
                  <a:pt x="348389" y="307402"/>
                </a:lnTo>
                <a:cubicBezTo>
                  <a:pt x="348389" y="300815"/>
                  <a:pt x="350585" y="299352"/>
                  <a:pt x="356440" y="297155"/>
                </a:cubicBezTo>
                <a:cubicBezTo>
                  <a:pt x="360832" y="297155"/>
                  <a:pt x="364491" y="301547"/>
                  <a:pt x="364491" y="305207"/>
                </a:cubicBezTo>
                <a:lnTo>
                  <a:pt x="368883" y="451589"/>
                </a:lnTo>
                <a:lnTo>
                  <a:pt x="364491" y="520388"/>
                </a:lnTo>
                <a:close/>
                <a:moveTo>
                  <a:pt x="391572" y="520388"/>
                </a:moveTo>
                <a:cubicBezTo>
                  <a:pt x="391572" y="524780"/>
                  <a:pt x="387181" y="528439"/>
                  <a:pt x="383521" y="528439"/>
                </a:cubicBezTo>
                <a:cubicBezTo>
                  <a:pt x="379861" y="528439"/>
                  <a:pt x="375470" y="524048"/>
                  <a:pt x="375470" y="520388"/>
                </a:cubicBezTo>
                <a:lnTo>
                  <a:pt x="371079" y="451589"/>
                </a:lnTo>
                <a:lnTo>
                  <a:pt x="375470" y="278126"/>
                </a:lnTo>
                <a:cubicBezTo>
                  <a:pt x="375470" y="273735"/>
                  <a:pt x="379861" y="270075"/>
                  <a:pt x="383521" y="270075"/>
                </a:cubicBezTo>
                <a:cubicBezTo>
                  <a:pt x="387181" y="270075"/>
                  <a:pt x="391572" y="274466"/>
                  <a:pt x="391572" y="278126"/>
                </a:cubicBezTo>
                <a:lnTo>
                  <a:pt x="395964" y="451589"/>
                </a:lnTo>
                <a:lnTo>
                  <a:pt x="391572" y="520388"/>
                </a:lnTo>
                <a:close/>
                <a:moveTo>
                  <a:pt x="420848" y="520388"/>
                </a:moveTo>
                <a:cubicBezTo>
                  <a:pt x="420848" y="524780"/>
                  <a:pt x="416457" y="528439"/>
                  <a:pt x="412797" y="528439"/>
                </a:cubicBezTo>
                <a:cubicBezTo>
                  <a:pt x="408406" y="528439"/>
                  <a:pt x="404746" y="524048"/>
                  <a:pt x="404746" y="520388"/>
                </a:cubicBezTo>
                <a:lnTo>
                  <a:pt x="400355" y="451589"/>
                </a:lnTo>
                <a:lnTo>
                  <a:pt x="404746" y="263488"/>
                </a:lnTo>
                <a:cubicBezTo>
                  <a:pt x="404746" y="259096"/>
                  <a:pt x="406942" y="255437"/>
                  <a:pt x="411334" y="255437"/>
                </a:cubicBezTo>
                <a:lnTo>
                  <a:pt x="413529" y="255437"/>
                </a:lnTo>
                <a:cubicBezTo>
                  <a:pt x="417921" y="255437"/>
                  <a:pt x="421580" y="259828"/>
                  <a:pt x="421580" y="263488"/>
                </a:cubicBezTo>
                <a:lnTo>
                  <a:pt x="425972" y="451589"/>
                </a:lnTo>
                <a:lnTo>
                  <a:pt x="420848" y="520388"/>
                </a:lnTo>
                <a:close/>
                <a:moveTo>
                  <a:pt x="670430" y="530635"/>
                </a:moveTo>
                <a:lnTo>
                  <a:pt x="437682" y="530635"/>
                </a:lnTo>
                <a:cubicBezTo>
                  <a:pt x="433291" y="528439"/>
                  <a:pt x="429631" y="524048"/>
                  <a:pt x="429631" y="520388"/>
                </a:cubicBezTo>
                <a:lnTo>
                  <a:pt x="429631" y="254705"/>
                </a:lnTo>
                <a:cubicBezTo>
                  <a:pt x="429631" y="248118"/>
                  <a:pt x="431827" y="246654"/>
                  <a:pt x="437682" y="244458"/>
                </a:cubicBezTo>
                <a:cubicBezTo>
                  <a:pt x="452320" y="240067"/>
                  <a:pt x="466959" y="236407"/>
                  <a:pt x="481597" y="236407"/>
                </a:cubicBezTo>
                <a:cubicBezTo>
                  <a:pt x="485988" y="236407"/>
                  <a:pt x="488184" y="236407"/>
                  <a:pt x="491844" y="236407"/>
                </a:cubicBezTo>
                <a:cubicBezTo>
                  <a:pt x="569426" y="236407"/>
                  <a:pt x="632370" y="294960"/>
                  <a:pt x="638226" y="370346"/>
                </a:cubicBezTo>
                <a:cubicBezTo>
                  <a:pt x="646277" y="365955"/>
                  <a:pt x="659451" y="363760"/>
                  <a:pt x="669698" y="363760"/>
                </a:cubicBezTo>
                <a:cubicBezTo>
                  <a:pt x="715808" y="363760"/>
                  <a:pt x="753136" y="401087"/>
                  <a:pt x="753136" y="447197"/>
                </a:cubicBezTo>
                <a:cubicBezTo>
                  <a:pt x="753868" y="493308"/>
                  <a:pt x="716540" y="530635"/>
                  <a:pt x="670430" y="5306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74" name="Gráfico 2">
            <a:extLst>
              <a:ext uri="{FF2B5EF4-FFF2-40B4-BE49-F238E27FC236}">
                <a16:creationId xmlns:a16="http://schemas.microsoft.com/office/drawing/2014/main" id="{3915D559-2154-5594-6A5C-455CC4AB81AF}"/>
              </a:ext>
            </a:extLst>
          </p:cNvPr>
          <p:cNvGrpSpPr/>
          <p:nvPr/>
        </p:nvGrpSpPr>
        <p:grpSpPr>
          <a:xfrm>
            <a:off x="10157024" y="3236481"/>
            <a:ext cx="582096" cy="582096"/>
            <a:chOff x="8430793" y="4819629"/>
            <a:chExt cx="827058" cy="827058"/>
          </a:xfrm>
          <a:solidFill>
            <a:srgbClr val="000000"/>
          </a:solidFill>
        </p:grpSpPr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0BA91E0-FE8A-3D0F-9914-A596F03E2749}"/>
                </a:ext>
              </a:extLst>
            </p:cNvPr>
            <p:cNvSpPr/>
            <p:nvPr/>
          </p:nvSpPr>
          <p:spPr>
            <a:xfrm>
              <a:off x="8856765" y="5142909"/>
              <a:ext cx="86420" cy="147338"/>
            </a:xfrm>
            <a:custGeom>
              <a:avLst/>
              <a:gdLst>
                <a:gd name="connsiteX0" fmla="*/ 70995 w 86420"/>
                <a:gd name="connsiteY0" fmla="*/ 117331 h 147338"/>
                <a:gd name="connsiteX1" fmla="*/ 38059 w 86420"/>
                <a:gd name="connsiteY1" fmla="*/ 117331 h 147338"/>
                <a:gd name="connsiteX2" fmla="*/ 34400 w 86420"/>
                <a:gd name="connsiteY2" fmla="*/ 113671 h 147338"/>
                <a:gd name="connsiteX3" fmla="*/ 34400 w 86420"/>
                <a:gd name="connsiteY3" fmla="*/ 19255 h 147338"/>
                <a:gd name="connsiteX4" fmla="*/ 33668 w 86420"/>
                <a:gd name="connsiteY4" fmla="*/ 12668 h 147338"/>
                <a:gd name="connsiteX5" fmla="*/ 15370 w 86420"/>
                <a:gd name="connsiteY5" fmla="*/ 225 h 147338"/>
                <a:gd name="connsiteX6" fmla="*/ 0 w 86420"/>
                <a:gd name="connsiteY6" fmla="*/ 17059 h 147338"/>
                <a:gd name="connsiteX7" fmla="*/ 0 w 86420"/>
                <a:gd name="connsiteY7" fmla="*/ 74148 h 147338"/>
                <a:gd name="connsiteX8" fmla="*/ 0 w 86420"/>
                <a:gd name="connsiteY8" fmla="*/ 131969 h 147338"/>
                <a:gd name="connsiteX9" fmla="*/ 14638 w 86420"/>
                <a:gd name="connsiteY9" fmla="*/ 147339 h 147338"/>
                <a:gd name="connsiteX10" fmla="*/ 71727 w 86420"/>
                <a:gd name="connsiteY10" fmla="*/ 147339 h 147338"/>
                <a:gd name="connsiteX11" fmla="*/ 86365 w 86420"/>
                <a:gd name="connsiteY11" fmla="*/ 131237 h 147338"/>
                <a:gd name="connsiteX12" fmla="*/ 70995 w 86420"/>
                <a:gd name="connsiteY12" fmla="*/ 117331 h 14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420" h="147338">
                  <a:moveTo>
                    <a:pt x="70995" y="117331"/>
                  </a:moveTo>
                  <a:cubicBezTo>
                    <a:pt x="60017" y="117331"/>
                    <a:pt x="49038" y="117331"/>
                    <a:pt x="38059" y="117331"/>
                  </a:cubicBezTo>
                  <a:cubicBezTo>
                    <a:pt x="35132" y="117331"/>
                    <a:pt x="34400" y="116598"/>
                    <a:pt x="34400" y="113671"/>
                  </a:cubicBezTo>
                  <a:cubicBezTo>
                    <a:pt x="34400" y="82199"/>
                    <a:pt x="34400" y="50727"/>
                    <a:pt x="34400" y="19255"/>
                  </a:cubicBezTo>
                  <a:cubicBezTo>
                    <a:pt x="34400" y="17059"/>
                    <a:pt x="34400" y="14863"/>
                    <a:pt x="33668" y="12668"/>
                  </a:cubicBezTo>
                  <a:cubicBezTo>
                    <a:pt x="31472" y="4616"/>
                    <a:pt x="23421" y="-1239"/>
                    <a:pt x="15370" y="225"/>
                  </a:cubicBezTo>
                  <a:cubicBezTo>
                    <a:pt x="5855" y="1689"/>
                    <a:pt x="0" y="8276"/>
                    <a:pt x="0" y="17059"/>
                  </a:cubicBezTo>
                  <a:cubicBezTo>
                    <a:pt x="0" y="36088"/>
                    <a:pt x="0" y="55118"/>
                    <a:pt x="0" y="74148"/>
                  </a:cubicBezTo>
                  <a:cubicBezTo>
                    <a:pt x="0" y="93178"/>
                    <a:pt x="0" y="112207"/>
                    <a:pt x="0" y="131969"/>
                  </a:cubicBezTo>
                  <a:cubicBezTo>
                    <a:pt x="0" y="140020"/>
                    <a:pt x="6587" y="147339"/>
                    <a:pt x="14638" y="147339"/>
                  </a:cubicBezTo>
                  <a:cubicBezTo>
                    <a:pt x="33668" y="147339"/>
                    <a:pt x="52698" y="147339"/>
                    <a:pt x="71727" y="147339"/>
                  </a:cubicBezTo>
                  <a:cubicBezTo>
                    <a:pt x="80510" y="147339"/>
                    <a:pt x="87097" y="139288"/>
                    <a:pt x="86365" y="131237"/>
                  </a:cubicBezTo>
                  <a:cubicBezTo>
                    <a:pt x="86365" y="123918"/>
                    <a:pt x="79778" y="117331"/>
                    <a:pt x="70995" y="1173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A72A6241-2DB0-72FC-3A07-2B891185D541}"/>
                </a:ext>
              </a:extLst>
            </p:cNvPr>
            <p:cNvSpPr/>
            <p:nvPr/>
          </p:nvSpPr>
          <p:spPr>
            <a:xfrm>
              <a:off x="8622553" y="5143134"/>
              <a:ext cx="119370" cy="150200"/>
            </a:xfrm>
            <a:custGeom>
              <a:avLst/>
              <a:gdLst>
                <a:gd name="connsiteX0" fmla="*/ 106859 w 119370"/>
                <a:gd name="connsiteY0" fmla="*/ 32936 h 150200"/>
                <a:gd name="connsiteX1" fmla="*/ 119301 w 119370"/>
                <a:gd name="connsiteY1" fmla="*/ 14638 h 150200"/>
                <a:gd name="connsiteX2" fmla="*/ 102467 w 119370"/>
                <a:gd name="connsiteY2" fmla="*/ 0 h 150200"/>
                <a:gd name="connsiteX3" fmla="*/ 16834 w 119370"/>
                <a:gd name="connsiteY3" fmla="*/ 0 h 150200"/>
                <a:gd name="connsiteX4" fmla="*/ 0 w 119370"/>
                <a:gd name="connsiteY4" fmla="*/ 16834 h 150200"/>
                <a:gd name="connsiteX5" fmla="*/ 17566 w 119370"/>
                <a:gd name="connsiteY5" fmla="*/ 32936 h 150200"/>
                <a:gd name="connsiteX6" fmla="*/ 40255 w 119370"/>
                <a:gd name="connsiteY6" fmla="*/ 32936 h 150200"/>
                <a:gd name="connsiteX7" fmla="*/ 43182 w 119370"/>
                <a:gd name="connsiteY7" fmla="*/ 36596 h 150200"/>
                <a:gd name="connsiteX8" fmla="*/ 43182 w 119370"/>
                <a:gd name="connsiteY8" fmla="*/ 84901 h 150200"/>
                <a:gd name="connsiteX9" fmla="*/ 43182 w 119370"/>
                <a:gd name="connsiteY9" fmla="*/ 133208 h 150200"/>
                <a:gd name="connsiteX10" fmla="*/ 65872 w 119370"/>
                <a:gd name="connsiteY10" fmla="*/ 149309 h 150200"/>
                <a:gd name="connsiteX11" fmla="*/ 77582 w 119370"/>
                <a:gd name="connsiteY11" fmla="*/ 132476 h 150200"/>
                <a:gd name="connsiteX12" fmla="*/ 77582 w 119370"/>
                <a:gd name="connsiteY12" fmla="*/ 36596 h 150200"/>
                <a:gd name="connsiteX13" fmla="*/ 80510 w 119370"/>
                <a:gd name="connsiteY13" fmla="*/ 33668 h 150200"/>
                <a:gd name="connsiteX14" fmla="*/ 103199 w 119370"/>
                <a:gd name="connsiteY14" fmla="*/ 33668 h 150200"/>
                <a:gd name="connsiteX15" fmla="*/ 106859 w 119370"/>
                <a:gd name="connsiteY15" fmla="*/ 32936 h 15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70" h="150200">
                  <a:moveTo>
                    <a:pt x="106859" y="32936"/>
                  </a:moveTo>
                  <a:cubicBezTo>
                    <a:pt x="114910" y="30740"/>
                    <a:pt x="120033" y="23421"/>
                    <a:pt x="119301" y="14638"/>
                  </a:cubicBezTo>
                  <a:cubicBezTo>
                    <a:pt x="118570" y="6587"/>
                    <a:pt x="111250" y="0"/>
                    <a:pt x="102467" y="0"/>
                  </a:cubicBezTo>
                  <a:cubicBezTo>
                    <a:pt x="73923" y="0"/>
                    <a:pt x="45379" y="0"/>
                    <a:pt x="16834" y="0"/>
                  </a:cubicBezTo>
                  <a:cubicBezTo>
                    <a:pt x="6587" y="0"/>
                    <a:pt x="0" y="7319"/>
                    <a:pt x="0" y="16834"/>
                  </a:cubicBezTo>
                  <a:cubicBezTo>
                    <a:pt x="0" y="26349"/>
                    <a:pt x="7319" y="32936"/>
                    <a:pt x="17566" y="32936"/>
                  </a:cubicBezTo>
                  <a:cubicBezTo>
                    <a:pt x="24885" y="32936"/>
                    <a:pt x="32936" y="32936"/>
                    <a:pt x="40255" y="32936"/>
                  </a:cubicBezTo>
                  <a:cubicBezTo>
                    <a:pt x="43182" y="32936"/>
                    <a:pt x="43182" y="33668"/>
                    <a:pt x="43182" y="36596"/>
                  </a:cubicBezTo>
                  <a:cubicBezTo>
                    <a:pt x="43182" y="52698"/>
                    <a:pt x="43182" y="68799"/>
                    <a:pt x="43182" y="84901"/>
                  </a:cubicBezTo>
                  <a:cubicBezTo>
                    <a:pt x="43182" y="101004"/>
                    <a:pt x="43182" y="117106"/>
                    <a:pt x="43182" y="133208"/>
                  </a:cubicBezTo>
                  <a:cubicBezTo>
                    <a:pt x="43182" y="144918"/>
                    <a:pt x="54161" y="152969"/>
                    <a:pt x="65872" y="149309"/>
                  </a:cubicBezTo>
                  <a:cubicBezTo>
                    <a:pt x="73191" y="147114"/>
                    <a:pt x="77582" y="140527"/>
                    <a:pt x="77582" y="132476"/>
                  </a:cubicBezTo>
                  <a:cubicBezTo>
                    <a:pt x="77582" y="100272"/>
                    <a:pt x="77582" y="68068"/>
                    <a:pt x="77582" y="36596"/>
                  </a:cubicBezTo>
                  <a:cubicBezTo>
                    <a:pt x="77582" y="34400"/>
                    <a:pt x="78314" y="33668"/>
                    <a:pt x="80510" y="33668"/>
                  </a:cubicBezTo>
                  <a:cubicBezTo>
                    <a:pt x="87829" y="33668"/>
                    <a:pt x="95880" y="33668"/>
                    <a:pt x="103199" y="33668"/>
                  </a:cubicBezTo>
                  <a:cubicBezTo>
                    <a:pt x="103931" y="33668"/>
                    <a:pt x="105395" y="33668"/>
                    <a:pt x="106859" y="3293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A124484F-9E32-7732-6101-D9958010438E}"/>
                </a:ext>
              </a:extLst>
            </p:cNvPr>
            <p:cNvSpPr/>
            <p:nvPr/>
          </p:nvSpPr>
          <p:spPr>
            <a:xfrm>
              <a:off x="8717098" y="5143476"/>
              <a:ext cx="131074" cy="150431"/>
            </a:xfrm>
            <a:custGeom>
              <a:avLst/>
              <a:gdLst>
                <a:gd name="connsiteX0" fmla="*/ 106731 w 131074"/>
                <a:gd name="connsiteY0" fmla="*/ 66261 h 150431"/>
                <a:gd name="connsiteX1" fmla="*/ 87701 w 131074"/>
                <a:gd name="connsiteY1" fmla="*/ 16492 h 150431"/>
                <a:gd name="connsiteX2" fmla="*/ 61352 w 131074"/>
                <a:gd name="connsiteY2" fmla="*/ 390 h 150431"/>
                <a:gd name="connsiteX3" fmla="*/ 42323 w 131074"/>
                <a:gd name="connsiteY3" fmla="*/ 17223 h 150431"/>
                <a:gd name="connsiteX4" fmla="*/ 7923 w 131074"/>
                <a:gd name="connsiteY4" fmla="*/ 107980 h 150431"/>
                <a:gd name="connsiteX5" fmla="*/ 604 w 131074"/>
                <a:gd name="connsiteY5" fmla="*/ 129938 h 150431"/>
                <a:gd name="connsiteX6" fmla="*/ 13778 w 131074"/>
                <a:gd name="connsiteY6" fmla="*/ 149699 h 150431"/>
                <a:gd name="connsiteX7" fmla="*/ 32076 w 131074"/>
                <a:gd name="connsiteY7" fmla="*/ 139452 h 150431"/>
                <a:gd name="connsiteX8" fmla="*/ 38663 w 131074"/>
                <a:gd name="connsiteY8" fmla="*/ 122619 h 150431"/>
                <a:gd name="connsiteX9" fmla="*/ 41591 w 131074"/>
                <a:gd name="connsiteY9" fmla="*/ 120423 h 150431"/>
                <a:gd name="connsiteX10" fmla="*/ 65012 w 131074"/>
                <a:gd name="connsiteY10" fmla="*/ 120423 h 150431"/>
                <a:gd name="connsiteX11" fmla="*/ 88433 w 131074"/>
                <a:gd name="connsiteY11" fmla="*/ 120423 h 150431"/>
                <a:gd name="connsiteX12" fmla="*/ 92093 w 131074"/>
                <a:gd name="connsiteY12" fmla="*/ 123350 h 150431"/>
                <a:gd name="connsiteX13" fmla="*/ 98679 w 131074"/>
                <a:gd name="connsiteY13" fmla="*/ 140185 h 150431"/>
                <a:gd name="connsiteX14" fmla="*/ 112586 w 131074"/>
                <a:gd name="connsiteY14" fmla="*/ 150431 h 150431"/>
                <a:gd name="connsiteX15" fmla="*/ 123565 w 131074"/>
                <a:gd name="connsiteY15" fmla="*/ 148967 h 150431"/>
                <a:gd name="connsiteX16" fmla="*/ 130884 w 131074"/>
                <a:gd name="connsiteY16" fmla="*/ 138721 h 150431"/>
                <a:gd name="connsiteX17" fmla="*/ 127956 w 131074"/>
                <a:gd name="connsiteY17" fmla="*/ 122619 h 150431"/>
                <a:gd name="connsiteX18" fmla="*/ 106731 w 131074"/>
                <a:gd name="connsiteY18" fmla="*/ 66261 h 150431"/>
                <a:gd name="connsiteX19" fmla="*/ 60620 w 131074"/>
                <a:gd name="connsiteY19" fmla="*/ 90414 h 150431"/>
                <a:gd name="connsiteX20" fmla="*/ 50374 w 131074"/>
                <a:gd name="connsiteY20" fmla="*/ 90414 h 150431"/>
                <a:gd name="connsiteX21" fmla="*/ 48910 w 131074"/>
                <a:gd name="connsiteY21" fmla="*/ 88219 h 150431"/>
                <a:gd name="connsiteX22" fmla="*/ 62084 w 131074"/>
                <a:gd name="connsiteY22" fmla="*/ 51623 h 150431"/>
                <a:gd name="connsiteX23" fmla="*/ 65012 w 131074"/>
                <a:gd name="connsiteY23" fmla="*/ 42840 h 150431"/>
                <a:gd name="connsiteX24" fmla="*/ 81846 w 131074"/>
                <a:gd name="connsiteY24" fmla="*/ 91147 h 150431"/>
                <a:gd name="connsiteX25" fmla="*/ 60620 w 131074"/>
                <a:gd name="connsiteY25" fmla="*/ 90414 h 15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1074" h="150431">
                  <a:moveTo>
                    <a:pt x="106731" y="66261"/>
                  </a:moveTo>
                  <a:cubicBezTo>
                    <a:pt x="100143" y="49428"/>
                    <a:pt x="94288" y="33325"/>
                    <a:pt x="87701" y="16492"/>
                  </a:cubicBezTo>
                  <a:cubicBezTo>
                    <a:pt x="83310" y="5513"/>
                    <a:pt x="72331" y="-1806"/>
                    <a:pt x="61352" y="390"/>
                  </a:cubicBezTo>
                  <a:cubicBezTo>
                    <a:pt x="51837" y="2585"/>
                    <a:pt x="45982" y="8441"/>
                    <a:pt x="42323" y="17223"/>
                  </a:cubicBezTo>
                  <a:cubicBezTo>
                    <a:pt x="30612" y="47232"/>
                    <a:pt x="19633" y="77972"/>
                    <a:pt x="7923" y="107980"/>
                  </a:cubicBezTo>
                  <a:cubicBezTo>
                    <a:pt x="4995" y="115300"/>
                    <a:pt x="2068" y="121887"/>
                    <a:pt x="604" y="129938"/>
                  </a:cubicBezTo>
                  <a:cubicBezTo>
                    <a:pt x="-1592" y="142380"/>
                    <a:pt x="2068" y="148236"/>
                    <a:pt x="13778" y="149699"/>
                  </a:cubicBezTo>
                  <a:cubicBezTo>
                    <a:pt x="23293" y="151163"/>
                    <a:pt x="29148" y="147504"/>
                    <a:pt x="32076" y="139452"/>
                  </a:cubicBezTo>
                  <a:cubicBezTo>
                    <a:pt x="34271" y="133597"/>
                    <a:pt x="36467" y="128474"/>
                    <a:pt x="38663" y="122619"/>
                  </a:cubicBezTo>
                  <a:cubicBezTo>
                    <a:pt x="39395" y="121155"/>
                    <a:pt x="40127" y="120423"/>
                    <a:pt x="41591" y="120423"/>
                  </a:cubicBezTo>
                  <a:cubicBezTo>
                    <a:pt x="49642" y="120423"/>
                    <a:pt x="56961" y="120423"/>
                    <a:pt x="65012" y="120423"/>
                  </a:cubicBezTo>
                  <a:cubicBezTo>
                    <a:pt x="73063" y="120423"/>
                    <a:pt x="80382" y="120423"/>
                    <a:pt x="88433" y="120423"/>
                  </a:cubicBezTo>
                  <a:cubicBezTo>
                    <a:pt x="90629" y="120423"/>
                    <a:pt x="91360" y="121155"/>
                    <a:pt x="92093" y="123350"/>
                  </a:cubicBezTo>
                  <a:cubicBezTo>
                    <a:pt x="94288" y="129206"/>
                    <a:pt x="96484" y="134329"/>
                    <a:pt x="98679" y="140185"/>
                  </a:cubicBezTo>
                  <a:cubicBezTo>
                    <a:pt x="100876" y="147504"/>
                    <a:pt x="105999" y="149699"/>
                    <a:pt x="112586" y="150431"/>
                  </a:cubicBezTo>
                  <a:cubicBezTo>
                    <a:pt x="116245" y="150431"/>
                    <a:pt x="119905" y="149699"/>
                    <a:pt x="123565" y="148967"/>
                  </a:cubicBezTo>
                  <a:cubicBezTo>
                    <a:pt x="127956" y="147504"/>
                    <a:pt x="130884" y="143844"/>
                    <a:pt x="130884" y="138721"/>
                  </a:cubicBezTo>
                  <a:cubicBezTo>
                    <a:pt x="131615" y="132866"/>
                    <a:pt x="130152" y="127742"/>
                    <a:pt x="127956" y="122619"/>
                  </a:cubicBezTo>
                  <a:cubicBezTo>
                    <a:pt x="120637" y="103589"/>
                    <a:pt x="114050" y="84559"/>
                    <a:pt x="106731" y="66261"/>
                  </a:cubicBezTo>
                  <a:close/>
                  <a:moveTo>
                    <a:pt x="60620" y="90414"/>
                  </a:moveTo>
                  <a:cubicBezTo>
                    <a:pt x="56961" y="90414"/>
                    <a:pt x="54033" y="90414"/>
                    <a:pt x="50374" y="90414"/>
                  </a:cubicBezTo>
                  <a:cubicBezTo>
                    <a:pt x="48178" y="90414"/>
                    <a:pt x="48178" y="89683"/>
                    <a:pt x="48910" y="88219"/>
                  </a:cubicBezTo>
                  <a:cubicBezTo>
                    <a:pt x="53301" y="75776"/>
                    <a:pt x="57693" y="64066"/>
                    <a:pt x="62084" y="51623"/>
                  </a:cubicBezTo>
                  <a:cubicBezTo>
                    <a:pt x="62816" y="48696"/>
                    <a:pt x="64280" y="46500"/>
                    <a:pt x="65012" y="42840"/>
                  </a:cubicBezTo>
                  <a:cubicBezTo>
                    <a:pt x="70867" y="58942"/>
                    <a:pt x="75990" y="75044"/>
                    <a:pt x="81846" y="91147"/>
                  </a:cubicBezTo>
                  <a:cubicBezTo>
                    <a:pt x="75259" y="90414"/>
                    <a:pt x="67940" y="90414"/>
                    <a:pt x="60620" y="9041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0B35546D-1EC9-CCEC-A99F-D536DDEE29F4}"/>
                </a:ext>
              </a:extLst>
            </p:cNvPr>
            <p:cNvSpPr/>
            <p:nvPr/>
          </p:nvSpPr>
          <p:spPr>
            <a:xfrm>
              <a:off x="8951181" y="5143134"/>
              <a:ext cx="109365" cy="150530"/>
            </a:xfrm>
            <a:custGeom>
              <a:avLst/>
              <a:gdLst>
                <a:gd name="connsiteX0" fmla="*/ 65872 w 109365"/>
                <a:gd name="connsiteY0" fmla="*/ 69531 h 150530"/>
                <a:gd name="connsiteX1" fmla="*/ 65872 w 109365"/>
                <a:gd name="connsiteY1" fmla="*/ 65140 h 150530"/>
                <a:gd name="connsiteX2" fmla="*/ 101736 w 109365"/>
                <a:gd name="connsiteY2" fmla="*/ 29276 h 150530"/>
                <a:gd name="connsiteX3" fmla="*/ 106127 w 109365"/>
                <a:gd name="connsiteY3" fmla="*/ 22689 h 150530"/>
                <a:gd name="connsiteX4" fmla="*/ 98076 w 109365"/>
                <a:gd name="connsiteY4" fmla="*/ 4391 h 150530"/>
                <a:gd name="connsiteX5" fmla="*/ 79778 w 109365"/>
                <a:gd name="connsiteY5" fmla="*/ 6587 h 150530"/>
                <a:gd name="connsiteX6" fmla="*/ 36596 w 109365"/>
                <a:gd name="connsiteY6" fmla="*/ 49770 h 150530"/>
                <a:gd name="connsiteX7" fmla="*/ 34400 w 109365"/>
                <a:gd name="connsiteY7" fmla="*/ 52698 h 150530"/>
                <a:gd name="connsiteX8" fmla="*/ 33668 w 109365"/>
                <a:gd name="connsiteY8" fmla="*/ 51965 h 150530"/>
                <a:gd name="connsiteX9" fmla="*/ 33668 w 109365"/>
                <a:gd name="connsiteY9" fmla="*/ 49770 h 150530"/>
                <a:gd name="connsiteX10" fmla="*/ 33668 w 109365"/>
                <a:gd name="connsiteY10" fmla="*/ 16834 h 150530"/>
                <a:gd name="connsiteX11" fmla="*/ 16834 w 109365"/>
                <a:gd name="connsiteY11" fmla="*/ 0 h 150530"/>
                <a:gd name="connsiteX12" fmla="*/ 0 w 109365"/>
                <a:gd name="connsiteY12" fmla="*/ 17566 h 150530"/>
                <a:gd name="connsiteX13" fmla="*/ 0 w 109365"/>
                <a:gd name="connsiteY13" fmla="*/ 133208 h 150530"/>
                <a:gd name="connsiteX14" fmla="*/ 1464 w 109365"/>
                <a:gd name="connsiteY14" fmla="*/ 140527 h 150530"/>
                <a:gd name="connsiteX15" fmla="*/ 19762 w 109365"/>
                <a:gd name="connsiteY15" fmla="*/ 150042 h 150530"/>
                <a:gd name="connsiteX16" fmla="*/ 33668 w 109365"/>
                <a:gd name="connsiteY16" fmla="*/ 133940 h 150530"/>
                <a:gd name="connsiteX17" fmla="*/ 33668 w 109365"/>
                <a:gd name="connsiteY17" fmla="*/ 98808 h 150530"/>
                <a:gd name="connsiteX18" fmla="*/ 39523 w 109365"/>
                <a:gd name="connsiteY18" fmla="*/ 90757 h 150530"/>
                <a:gd name="connsiteX19" fmla="*/ 43183 w 109365"/>
                <a:gd name="connsiteY19" fmla="*/ 95148 h 150530"/>
                <a:gd name="connsiteX20" fmla="*/ 43915 w 109365"/>
                <a:gd name="connsiteY20" fmla="*/ 96612 h 150530"/>
                <a:gd name="connsiteX21" fmla="*/ 79047 w 109365"/>
                <a:gd name="connsiteY21" fmla="*/ 143454 h 150530"/>
                <a:gd name="connsiteX22" fmla="*/ 103931 w 109365"/>
                <a:gd name="connsiteY22" fmla="*/ 146382 h 150530"/>
                <a:gd name="connsiteX23" fmla="*/ 105395 w 109365"/>
                <a:gd name="connsiteY23" fmla="*/ 122961 h 150530"/>
                <a:gd name="connsiteX24" fmla="*/ 65872 w 109365"/>
                <a:gd name="connsiteY24" fmla="*/ 69531 h 15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9365" h="150530">
                  <a:moveTo>
                    <a:pt x="65872" y="69531"/>
                  </a:moveTo>
                  <a:cubicBezTo>
                    <a:pt x="64408" y="68068"/>
                    <a:pt x="64408" y="66604"/>
                    <a:pt x="65872" y="65140"/>
                  </a:cubicBezTo>
                  <a:cubicBezTo>
                    <a:pt x="77583" y="53429"/>
                    <a:pt x="89293" y="41719"/>
                    <a:pt x="101736" y="29276"/>
                  </a:cubicBezTo>
                  <a:cubicBezTo>
                    <a:pt x="103931" y="27081"/>
                    <a:pt x="105395" y="25617"/>
                    <a:pt x="106127" y="22689"/>
                  </a:cubicBezTo>
                  <a:cubicBezTo>
                    <a:pt x="108323" y="16102"/>
                    <a:pt x="104664" y="8051"/>
                    <a:pt x="98076" y="4391"/>
                  </a:cubicBezTo>
                  <a:cubicBezTo>
                    <a:pt x="91489" y="732"/>
                    <a:pt x="84902" y="1464"/>
                    <a:pt x="79778" y="6587"/>
                  </a:cubicBezTo>
                  <a:cubicBezTo>
                    <a:pt x="65140" y="21225"/>
                    <a:pt x="50502" y="35863"/>
                    <a:pt x="36596" y="49770"/>
                  </a:cubicBezTo>
                  <a:cubicBezTo>
                    <a:pt x="35864" y="50502"/>
                    <a:pt x="35132" y="51234"/>
                    <a:pt x="34400" y="52698"/>
                  </a:cubicBezTo>
                  <a:cubicBezTo>
                    <a:pt x="34400" y="52698"/>
                    <a:pt x="33668" y="51965"/>
                    <a:pt x="33668" y="51965"/>
                  </a:cubicBezTo>
                  <a:cubicBezTo>
                    <a:pt x="33668" y="51234"/>
                    <a:pt x="33668" y="50502"/>
                    <a:pt x="33668" y="49770"/>
                  </a:cubicBezTo>
                  <a:cubicBezTo>
                    <a:pt x="33668" y="38791"/>
                    <a:pt x="33668" y="27813"/>
                    <a:pt x="33668" y="16834"/>
                  </a:cubicBezTo>
                  <a:cubicBezTo>
                    <a:pt x="33668" y="7319"/>
                    <a:pt x="26349" y="0"/>
                    <a:pt x="16834" y="0"/>
                  </a:cubicBezTo>
                  <a:cubicBezTo>
                    <a:pt x="7319" y="0"/>
                    <a:pt x="0" y="7319"/>
                    <a:pt x="0" y="17566"/>
                  </a:cubicBezTo>
                  <a:cubicBezTo>
                    <a:pt x="0" y="56357"/>
                    <a:pt x="0" y="94416"/>
                    <a:pt x="0" y="133208"/>
                  </a:cubicBezTo>
                  <a:cubicBezTo>
                    <a:pt x="0" y="135403"/>
                    <a:pt x="732" y="138331"/>
                    <a:pt x="1464" y="140527"/>
                  </a:cubicBezTo>
                  <a:cubicBezTo>
                    <a:pt x="4392" y="147846"/>
                    <a:pt x="12443" y="151506"/>
                    <a:pt x="19762" y="150042"/>
                  </a:cubicBezTo>
                  <a:cubicBezTo>
                    <a:pt x="27813" y="148578"/>
                    <a:pt x="33668" y="141990"/>
                    <a:pt x="33668" y="133940"/>
                  </a:cubicBezTo>
                  <a:cubicBezTo>
                    <a:pt x="33668" y="122229"/>
                    <a:pt x="33668" y="110518"/>
                    <a:pt x="33668" y="98808"/>
                  </a:cubicBezTo>
                  <a:cubicBezTo>
                    <a:pt x="33668" y="96612"/>
                    <a:pt x="37328" y="90757"/>
                    <a:pt x="39523" y="90757"/>
                  </a:cubicBezTo>
                  <a:cubicBezTo>
                    <a:pt x="41719" y="90757"/>
                    <a:pt x="41719" y="93684"/>
                    <a:pt x="43183" y="95148"/>
                  </a:cubicBezTo>
                  <a:cubicBezTo>
                    <a:pt x="43183" y="95148"/>
                    <a:pt x="43915" y="95880"/>
                    <a:pt x="43915" y="96612"/>
                  </a:cubicBezTo>
                  <a:cubicBezTo>
                    <a:pt x="55625" y="111982"/>
                    <a:pt x="67336" y="128084"/>
                    <a:pt x="79047" y="143454"/>
                  </a:cubicBezTo>
                  <a:cubicBezTo>
                    <a:pt x="85634" y="151506"/>
                    <a:pt x="96612" y="152969"/>
                    <a:pt x="103931" y="146382"/>
                  </a:cubicBezTo>
                  <a:cubicBezTo>
                    <a:pt x="110519" y="140527"/>
                    <a:pt x="111250" y="130280"/>
                    <a:pt x="105395" y="122961"/>
                  </a:cubicBezTo>
                  <a:cubicBezTo>
                    <a:pt x="92221" y="104663"/>
                    <a:pt x="79047" y="87097"/>
                    <a:pt x="65872" y="695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93BF5A5F-4208-5835-EFD6-CFA285B93EF4}"/>
                </a:ext>
              </a:extLst>
            </p:cNvPr>
            <p:cNvSpPr/>
            <p:nvPr/>
          </p:nvSpPr>
          <p:spPr>
            <a:xfrm>
              <a:off x="8430793" y="4819629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7749 w 827058"/>
                <a:gd name="connsiteY5" fmla="*/ 495503 h 827058"/>
                <a:gd name="connsiteX6" fmla="*/ 587724 w 827058"/>
                <a:gd name="connsiteY6" fmla="*/ 580405 h 827058"/>
                <a:gd name="connsiteX7" fmla="*/ 475010 w 827058"/>
                <a:gd name="connsiteY7" fmla="*/ 619928 h 827058"/>
                <a:gd name="connsiteX8" fmla="*/ 417921 w 827058"/>
                <a:gd name="connsiteY8" fmla="*/ 625052 h 827058"/>
                <a:gd name="connsiteX9" fmla="*/ 365955 w 827058"/>
                <a:gd name="connsiteY9" fmla="*/ 622124 h 827058"/>
                <a:gd name="connsiteX10" fmla="*/ 358636 w 827058"/>
                <a:gd name="connsiteY10" fmla="*/ 623588 h 827058"/>
                <a:gd name="connsiteX11" fmla="*/ 253973 w 827058"/>
                <a:gd name="connsiteY11" fmla="*/ 694583 h 827058"/>
                <a:gd name="connsiteX12" fmla="*/ 240799 w 827058"/>
                <a:gd name="connsiteY12" fmla="*/ 702634 h 827058"/>
                <a:gd name="connsiteX13" fmla="*/ 235675 w 827058"/>
                <a:gd name="connsiteY13" fmla="*/ 704098 h 827058"/>
                <a:gd name="connsiteX14" fmla="*/ 227624 w 827058"/>
                <a:gd name="connsiteY14" fmla="*/ 696047 h 827058"/>
                <a:gd name="connsiteX15" fmla="*/ 235675 w 827058"/>
                <a:gd name="connsiteY15" fmla="*/ 666770 h 827058"/>
                <a:gd name="connsiteX16" fmla="*/ 256900 w 827058"/>
                <a:gd name="connsiteY16" fmla="*/ 592847 h 827058"/>
                <a:gd name="connsiteX17" fmla="*/ 255437 w 827058"/>
                <a:gd name="connsiteY17" fmla="*/ 588456 h 827058"/>
                <a:gd name="connsiteX18" fmla="*/ 168339 w 827058"/>
                <a:gd name="connsiteY18" fmla="*/ 520388 h 827058"/>
                <a:gd name="connsiteX19" fmla="*/ 122961 w 827058"/>
                <a:gd name="connsiteY19" fmla="*/ 422312 h 827058"/>
                <a:gd name="connsiteX20" fmla="*/ 144186 w 827058"/>
                <a:gd name="connsiteY20" fmla="*/ 302279 h 827058"/>
                <a:gd name="connsiteX21" fmla="*/ 227624 w 827058"/>
                <a:gd name="connsiteY21" fmla="*/ 214450 h 827058"/>
                <a:gd name="connsiteX22" fmla="*/ 349121 w 827058"/>
                <a:gd name="connsiteY22" fmla="*/ 167608 h 827058"/>
                <a:gd name="connsiteX23" fmla="*/ 447197 w 827058"/>
                <a:gd name="connsiteY23" fmla="*/ 163216 h 827058"/>
                <a:gd name="connsiteX24" fmla="*/ 616269 w 827058"/>
                <a:gd name="connsiteY24" fmla="*/ 224697 h 827058"/>
                <a:gd name="connsiteX25" fmla="*/ 692387 w 827058"/>
                <a:gd name="connsiteY25" fmla="*/ 317649 h 827058"/>
                <a:gd name="connsiteX26" fmla="*/ 677749 w 827058"/>
                <a:gd name="connsiteY26" fmla="*/ 495503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7749" y="495503"/>
                  </a:moveTo>
                  <a:cubicBezTo>
                    <a:pt x="655791" y="532099"/>
                    <a:pt x="624319" y="559180"/>
                    <a:pt x="587724" y="580405"/>
                  </a:cubicBezTo>
                  <a:cubicBezTo>
                    <a:pt x="552592" y="600898"/>
                    <a:pt x="515265" y="613341"/>
                    <a:pt x="475010" y="619928"/>
                  </a:cubicBezTo>
                  <a:cubicBezTo>
                    <a:pt x="455980" y="622856"/>
                    <a:pt x="436951" y="625052"/>
                    <a:pt x="417921" y="625052"/>
                  </a:cubicBezTo>
                  <a:cubicBezTo>
                    <a:pt x="400355" y="625052"/>
                    <a:pt x="382789" y="624319"/>
                    <a:pt x="365955" y="622124"/>
                  </a:cubicBezTo>
                  <a:cubicBezTo>
                    <a:pt x="363027" y="621392"/>
                    <a:pt x="361564" y="622124"/>
                    <a:pt x="358636" y="623588"/>
                  </a:cubicBezTo>
                  <a:cubicBezTo>
                    <a:pt x="324236" y="647741"/>
                    <a:pt x="289836" y="671894"/>
                    <a:pt x="253973" y="694583"/>
                  </a:cubicBezTo>
                  <a:cubicBezTo>
                    <a:pt x="249581" y="697511"/>
                    <a:pt x="245190" y="699706"/>
                    <a:pt x="240799" y="702634"/>
                  </a:cubicBezTo>
                  <a:cubicBezTo>
                    <a:pt x="239335" y="703366"/>
                    <a:pt x="237871" y="704098"/>
                    <a:pt x="235675" y="704098"/>
                  </a:cubicBezTo>
                  <a:cubicBezTo>
                    <a:pt x="229820" y="704830"/>
                    <a:pt x="226892" y="701170"/>
                    <a:pt x="227624" y="696047"/>
                  </a:cubicBezTo>
                  <a:cubicBezTo>
                    <a:pt x="229820" y="685800"/>
                    <a:pt x="232747" y="676285"/>
                    <a:pt x="235675" y="666770"/>
                  </a:cubicBezTo>
                  <a:cubicBezTo>
                    <a:pt x="242994" y="641885"/>
                    <a:pt x="249581" y="617733"/>
                    <a:pt x="256900" y="592847"/>
                  </a:cubicBezTo>
                  <a:cubicBezTo>
                    <a:pt x="257633" y="590652"/>
                    <a:pt x="257633" y="589920"/>
                    <a:pt x="255437" y="588456"/>
                  </a:cubicBezTo>
                  <a:cubicBezTo>
                    <a:pt x="221769" y="571622"/>
                    <a:pt x="192492" y="549665"/>
                    <a:pt x="168339" y="520388"/>
                  </a:cubicBezTo>
                  <a:cubicBezTo>
                    <a:pt x="144186" y="491844"/>
                    <a:pt x="128084" y="459640"/>
                    <a:pt x="122961" y="422312"/>
                  </a:cubicBezTo>
                  <a:cubicBezTo>
                    <a:pt x="116374" y="379862"/>
                    <a:pt x="123693" y="339607"/>
                    <a:pt x="144186" y="302279"/>
                  </a:cubicBezTo>
                  <a:cubicBezTo>
                    <a:pt x="163948" y="265683"/>
                    <a:pt x="193225" y="237139"/>
                    <a:pt x="227624" y="214450"/>
                  </a:cubicBezTo>
                  <a:cubicBezTo>
                    <a:pt x="264952" y="190297"/>
                    <a:pt x="305938" y="174927"/>
                    <a:pt x="349121" y="167608"/>
                  </a:cubicBezTo>
                  <a:cubicBezTo>
                    <a:pt x="381325" y="161752"/>
                    <a:pt x="414261" y="160289"/>
                    <a:pt x="447197" y="163216"/>
                  </a:cubicBezTo>
                  <a:cubicBezTo>
                    <a:pt x="508678" y="169071"/>
                    <a:pt x="565767" y="188101"/>
                    <a:pt x="616269" y="224697"/>
                  </a:cubicBezTo>
                  <a:cubicBezTo>
                    <a:pt x="649936" y="249581"/>
                    <a:pt x="676285" y="279590"/>
                    <a:pt x="692387" y="317649"/>
                  </a:cubicBezTo>
                  <a:cubicBezTo>
                    <a:pt x="718004" y="379129"/>
                    <a:pt x="712881" y="438414"/>
                    <a:pt x="677749" y="4955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80" name="Gráfico 2">
            <a:extLst>
              <a:ext uri="{FF2B5EF4-FFF2-40B4-BE49-F238E27FC236}">
                <a16:creationId xmlns:a16="http://schemas.microsoft.com/office/drawing/2014/main" id="{279BA9A8-4AC8-2337-D349-D659DC794544}"/>
              </a:ext>
            </a:extLst>
          </p:cNvPr>
          <p:cNvGrpSpPr/>
          <p:nvPr/>
        </p:nvGrpSpPr>
        <p:grpSpPr>
          <a:xfrm>
            <a:off x="5321503" y="4086961"/>
            <a:ext cx="582096" cy="582096"/>
            <a:chOff x="8430793" y="2410180"/>
            <a:chExt cx="827058" cy="827058"/>
          </a:xfrm>
          <a:solidFill>
            <a:srgbClr val="000000"/>
          </a:solidFill>
        </p:grpSpPr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0A500498-6E07-20F7-56F2-0785CBAB0638}"/>
                </a:ext>
              </a:extLst>
            </p:cNvPr>
            <p:cNvSpPr/>
            <p:nvPr/>
          </p:nvSpPr>
          <p:spPr>
            <a:xfrm>
              <a:off x="8813582" y="2722706"/>
              <a:ext cx="117105" cy="134671"/>
            </a:xfrm>
            <a:custGeom>
              <a:avLst/>
              <a:gdLst>
                <a:gd name="connsiteX0" fmla="*/ 108323 w 117105"/>
                <a:gd name="connsiteY0" fmla="*/ 0 h 134671"/>
                <a:gd name="connsiteX1" fmla="*/ 88561 w 117105"/>
                <a:gd name="connsiteY1" fmla="*/ 0 h 134671"/>
                <a:gd name="connsiteX2" fmla="*/ 82706 w 117105"/>
                <a:gd name="connsiteY2" fmla="*/ 5123 h 134671"/>
                <a:gd name="connsiteX3" fmla="*/ 82706 w 117105"/>
                <a:gd name="connsiteY3" fmla="*/ 78315 h 134671"/>
                <a:gd name="connsiteX4" fmla="*/ 26349 w 117105"/>
                <a:gd name="connsiteY4" fmla="*/ 2196 h 134671"/>
                <a:gd name="connsiteX5" fmla="*/ 25617 w 117105"/>
                <a:gd name="connsiteY5" fmla="*/ 1464 h 134671"/>
                <a:gd name="connsiteX6" fmla="*/ 25617 w 117105"/>
                <a:gd name="connsiteY6" fmla="*/ 1464 h 134671"/>
                <a:gd name="connsiteX7" fmla="*/ 25617 w 117105"/>
                <a:gd name="connsiteY7" fmla="*/ 1464 h 134671"/>
                <a:gd name="connsiteX8" fmla="*/ 25617 w 117105"/>
                <a:gd name="connsiteY8" fmla="*/ 1464 h 134671"/>
                <a:gd name="connsiteX9" fmla="*/ 25617 w 117105"/>
                <a:gd name="connsiteY9" fmla="*/ 1464 h 134671"/>
                <a:gd name="connsiteX10" fmla="*/ 25617 w 117105"/>
                <a:gd name="connsiteY10" fmla="*/ 1464 h 134671"/>
                <a:gd name="connsiteX11" fmla="*/ 25617 w 117105"/>
                <a:gd name="connsiteY11" fmla="*/ 1464 h 134671"/>
                <a:gd name="connsiteX12" fmla="*/ 25617 w 117105"/>
                <a:gd name="connsiteY12" fmla="*/ 1464 h 134671"/>
                <a:gd name="connsiteX13" fmla="*/ 25617 w 117105"/>
                <a:gd name="connsiteY13" fmla="*/ 1464 h 134671"/>
                <a:gd name="connsiteX14" fmla="*/ 25617 w 117105"/>
                <a:gd name="connsiteY14" fmla="*/ 1464 h 134671"/>
                <a:gd name="connsiteX15" fmla="*/ 25617 w 117105"/>
                <a:gd name="connsiteY15" fmla="*/ 1464 h 134671"/>
                <a:gd name="connsiteX16" fmla="*/ 25617 w 117105"/>
                <a:gd name="connsiteY16" fmla="*/ 1464 h 134671"/>
                <a:gd name="connsiteX17" fmla="*/ 25617 w 117105"/>
                <a:gd name="connsiteY17" fmla="*/ 1464 h 134671"/>
                <a:gd name="connsiteX18" fmla="*/ 25617 w 117105"/>
                <a:gd name="connsiteY18" fmla="*/ 1464 h 134671"/>
                <a:gd name="connsiteX19" fmla="*/ 25617 w 117105"/>
                <a:gd name="connsiteY19" fmla="*/ 1464 h 134671"/>
                <a:gd name="connsiteX20" fmla="*/ 25617 w 117105"/>
                <a:gd name="connsiteY20" fmla="*/ 1464 h 134671"/>
                <a:gd name="connsiteX21" fmla="*/ 25617 w 117105"/>
                <a:gd name="connsiteY21" fmla="*/ 1464 h 134671"/>
                <a:gd name="connsiteX22" fmla="*/ 25617 w 117105"/>
                <a:gd name="connsiteY22" fmla="*/ 1464 h 134671"/>
                <a:gd name="connsiteX23" fmla="*/ 25617 w 117105"/>
                <a:gd name="connsiteY23" fmla="*/ 1464 h 134671"/>
                <a:gd name="connsiteX24" fmla="*/ 5855 w 117105"/>
                <a:gd name="connsiteY24" fmla="*/ 1464 h 134671"/>
                <a:gd name="connsiteX25" fmla="*/ 0 w 117105"/>
                <a:gd name="connsiteY25" fmla="*/ 6587 h 134671"/>
                <a:gd name="connsiteX26" fmla="*/ 0 w 117105"/>
                <a:gd name="connsiteY26" fmla="*/ 129548 h 134671"/>
                <a:gd name="connsiteX27" fmla="*/ 5855 w 117105"/>
                <a:gd name="connsiteY27" fmla="*/ 134671 h 134671"/>
                <a:gd name="connsiteX28" fmla="*/ 25617 w 117105"/>
                <a:gd name="connsiteY28" fmla="*/ 134671 h 134671"/>
                <a:gd name="connsiteX29" fmla="*/ 31472 w 117105"/>
                <a:gd name="connsiteY29" fmla="*/ 129548 h 134671"/>
                <a:gd name="connsiteX30" fmla="*/ 31472 w 117105"/>
                <a:gd name="connsiteY30" fmla="*/ 56357 h 134671"/>
                <a:gd name="connsiteX31" fmla="*/ 87829 w 117105"/>
                <a:gd name="connsiteY31" fmla="*/ 132476 h 134671"/>
                <a:gd name="connsiteX32" fmla="*/ 89293 w 117105"/>
                <a:gd name="connsiteY32" fmla="*/ 133940 h 134671"/>
                <a:gd name="connsiteX33" fmla="*/ 89293 w 117105"/>
                <a:gd name="connsiteY33" fmla="*/ 133940 h 134671"/>
                <a:gd name="connsiteX34" fmla="*/ 89293 w 117105"/>
                <a:gd name="connsiteY34" fmla="*/ 133940 h 134671"/>
                <a:gd name="connsiteX35" fmla="*/ 89293 w 117105"/>
                <a:gd name="connsiteY35" fmla="*/ 133940 h 134671"/>
                <a:gd name="connsiteX36" fmla="*/ 89293 w 117105"/>
                <a:gd name="connsiteY36" fmla="*/ 133940 h 134671"/>
                <a:gd name="connsiteX37" fmla="*/ 89293 w 117105"/>
                <a:gd name="connsiteY37" fmla="*/ 133940 h 134671"/>
                <a:gd name="connsiteX38" fmla="*/ 89293 w 117105"/>
                <a:gd name="connsiteY38" fmla="*/ 133940 h 134671"/>
                <a:gd name="connsiteX39" fmla="*/ 90025 w 117105"/>
                <a:gd name="connsiteY39" fmla="*/ 133940 h 134671"/>
                <a:gd name="connsiteX40" fmla="*/ 90025 w 117105"/>
                <a:gd name="connsiteY40" fmla="*/ 133940 h 134671"/>
                <a:gd name="connsiteX41" fmla="*/ 91489 w 117105"/>
                <a:gd name="connsiteY41" fmla="*/ 133940 h 134671"/>
                <a:gd name="connsiteX42" fmla="*/ 111250 w 117105"/>
                <a:gd name="connsiteY42" fmla="*/ 133940 h 134671"/>
                <a:gd name="connsiteX43" fmla="*/ 117106 w 117105"/>
                <a:gd name="connsiteY43" fmla="*/ 128816 h 134671"/>
                <a:gd name="connsiteX44" fmla="*/ 117106 w 117105"/>
                <a:gd name="connsiteY44" fmla="*/ 5855 h 134671"/>
                <a:gd name="connsiteX45" fmla="*/ 108323 w 117105"/>
                <a:gd name="connsiteY45" fmla="*/ 0 h 13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7105" h="134671">
                  <a:moveTo>
                    <a:pt x="108323" y="0"/>
                  </a:moveTo>
                  <a:lnTo>
                    <a:pt x="88561" y="0"/>
                  </a:lnTo>
                  <a:cubicBezTo>
                    <a:pt x="85634" y="0"/>
                    <a:pt x="82706" y="2196"/>
                    <a:pt x="82706" y="5123"/>
                  </a:cubicBezTo>
                  <a:lnTo>
                    <a:pt x="82706" y="78315"/>
                  </a:lnTo>
                  <a:lnTo>
                    <a:pt x="26349" y="2196"/>
                  </a:lnTo>
                  <a:cubicBezTo>
                    <a:pt x="26349" y="2196"/>
                    <a:pt x="26349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lnTo>
                    <a:pt x="5855" y="1464"/>
                  </a:lnTo>
                  <a:cubicBezTo>
                    <a:pt x="2928" y="1464"/>
                    <a:pt x="0" y="3660"/>
                    <a:pt x="0" y="6587"/>
                  </a:cubicBezTo>
                  <a:lnTo>
                    <a:pt x="0" y="129548"/>
                  </a:lnTo>
                  <a:cubicBezTo>
                    <a:pt x="0" y="132476"/>
                    <a:pt x="2196" y="134671"/>
                    <a:pt x="5855" y="134671"/>
                  </a:cubicBezTo>
                  <a:lnTo>
                    <a:pt x="25617" y="134671"/>
                  </a:lnTo>
                  <a:cubicBezTo>
                    <a:pt x="28545" y="134671"/>
                    <a:pt x="31472" y="132476"/>
                    <a:pt x="31472" y="129548"/>
                  </a:cubicBezTo>
                  <a:lnTo>
                    <a:pt x="31472" y="56357"/>
                  </a:lnTo>
                  <a:lnTo>
                    <a:pt x="87829" y="132476"/>
                  </a:lnTo>
                  <a:cubicBezTo>
                    <a:pt x="88561" y="133208"/>
                    <a:pt x="88561" y="133208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90025" y="133940"/>
                  </a:cubicBezTo>
                  <a:cubicBezTo>
                    <a:pt x="90025" y="133940"/>
                    <a:pt x="90025" y="133940"/>
                    <a:pt x="90025" y="133940"/>
                  </a:cubicBezTo>
                  <a:cubicBezTo>
                    <a:pt x="90757" y="133940"/>
                    <a:pt x="90757" y="133940"/>
                    <a:pt x="91489" y="133940"/>
                  </a:cubicBezTo>
                  <a:lnTo>
                    <a:pt x="111250" y="133940"/>
                  </a:lnTo>
                  <a:cubicBezTo>
                    <a:pt x="114178" y="133940"/>
                    <a:pt x="117106" y="131744"/>
                    <a:pt x="117106" y="128816"/>
                  </a:cubicBezTo>
                  <a:lnTo>
                    <a:pt x="117106" y="5855"/>
                  </a:lnTo>
                  <a:cubicBezTo>
                    <a:pt x="114178" y="2196"/>
                    <a:pt x="111250" y="0"/>
                    <a:pt x="10832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3A152E5-0225-6D81-D85F-1098137FCF1B}"/>
                </a:ext>
              </a:extLst>
            </p:cNvPr>
            <p:cNvSpPr/>
            <p:nvPr/>
          </p:nvSpPr>
          <p:spPr>
            <a:xfrm>
              <a:off x="8653294" y="2723438"/>
              <a:ext cx="90138" cy="133207"/>
            </a:xfrm>
            <a:custGeom>
              <a:avLst/>
              <a:gdLst>
                <a:gd name="connsiteX0" fmla="*/ 84901 w 90138"/>
                <a:gd name="connsiteY0" fmla="*/ 102467 h 133207"/>
                <a:gd name="connsiteX1" fmla="*/ 31472 w 90138"/>
                <a:gd name="connsiteY1" fmla="*/ 102467 h 133207"/>
                <a:gd name="connsiteX2" fmla="*/ 31472 w 90138"/>
                <a:gd name="connsiteY2" fmla="*/ 5123 h 133207"/>
                <a:gd name="connsiteX3" fmla="*/ 25617 w 90138"/>
                <a:gd name="connsiteY3" fmla="*/ 0 h 133207"/>
                <a:gd name="connsiteX4" fmla="*/ 5855 w 90138"/>
                <a:gd name="connsiteY4" fmla="*/ 0 h 133207"/>
                <a:gd name="connsiteX5" fmla="*/ 0 w 90138"/>
                <a:gd name="connsiteY5" fmla="*/ 5123 h 133207"/>
                <a:gd name="connsiteX6" fmla="*/ 0 w 90138"/>
                <a:gd name="connsiteY6" fmla="*/ 128084 h 133207"/>
                <a:gd name="connsiteX7" fmla="*/ 0 w 90138"/>
                <a:gd name="connsiteY7" fmla="*/ 128084 h 133207"/>
                <a:gd name="connsiteX8" fmla="*/ 1463 w 90138"/>
                <a:gd name="connsiteY8" fmla="*/ 131744 h 133207"/>
                <a:gd name="connsiteX9" fmla="*/ 1463 w 90138"/>
                <a:gd name="connsiteY9" fmla="*/ 131744 h 133207"/>
                <a:gd name="connsiteX10" fmla="*/ 1463 w 90138"/>
                <a:gd name="connsiteY10" fmla="*/ 131744 h 133207"/>
                <a:gd name="connsiteX11" fmla="*/ 5123 w 90138"/>
                <a:gd name="connsiteY11" fmla="*/ 133208 h 133207"/>
                <a:gd name="connsiteX12" fmla="*/ 5123 w 90138"/>
                <a:gd name="connsiteY12" fmla="*/ 133208 h 133207"/>
                <a:gd name="connsiteX13" fmla="*/ 84901 w 90138"/>
                <a:gd name="connsiteY13" fmla="*/ 133208 h 133207"/>
                <a:gd name="connsiteX14" fmla="*/ 90025 w 90138"/>
                <a:gd name="connsiteY14" fmla="*/ 127352 h 133207"/>
                <a:gd name="connsiteX15" fmla="*/ 90025 w 90138"/>
                <a:gd name="connsiteY15" fmla="*/ 107591 h 133207"/>
                <a:gd name="connsiteX16" fmla="*/ 84901 w 90138"/>
                <a:gd name="connsiteY16" fmla="*/ 102467 h 1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138" h="133207">
                  <a:moveTo>
                    <a:pt x="84901" y="102467"/>
                  </a:moveTo>
                  <a:lnTo>
                    <a:pt x="31472" y="102467"/>
                  </a:lnTo>
                  <a:lnTo>
                    <a:pt x="31472" y="5123"/>
                  </a:lnTo>
                  <a:cubicBezTo>
                    <a:pt x="31472" y="2196"/>
                    <a:pt x="29276" y="0"/>
                    <a:pt x="25617" y="0"/>
                  </a:cubicBezTo>
                  <a:lnTo>
                    <a:pt x="5855" y="0"/>
                  </a:lnTo>
                  <a:cubicBezTo>
                    <a:pt x="2927" y="0"/>
                    <a:pt x="0" y="2196"/>
                    <a:pt x="0" y="5123"/>
                  </a:cubicBezTo>
                  <a:lnTo>
                    <a:pt x="0" y="128084"/>
                  </a:lnTo>
                  <a:lnTo>
                    <a:pt x="0" y="128084"/>
                  </a:lnTo>
                  <a:cubicBezTo>
                    <a:pt x="0" y="129548"/>
                    <a:pt x="732" y="131012"/>
                    <a:pt x="1463" y="131744"/>
                  </a:cubicBezTo>
                  <a:cubicBezTo>
                    <a:pt x="1463" y="131744"/>
                    <a:pt x="1463" y="131744"/>
                    <a:pt x="1463" y="131744"/>
                  </a:cubicBezTo>
                  <a:cubicBezTo>
                    <a:pt x="1463" y="131744"/>
                    <a:pt x="1463" y="131744"/>
                    <a:pt x="1463" y="131744"/>
                  </a:cubicBezTo>
                  <a:cubicBezTo>
                    <a:pt x="2196" y="132476"/>
                    <a:pt x="3660" y="133208"/>
                    <a:pt x="5123" y="133208"/>
                  </a:cubicBezTo>
                  <a:lnTo>
                    <a:pt x="5123" y="133208"/>
                  </a:lnTo>
                  <a:lnTo>
                    <a:pt x="84901" y="133208"/>
                  </a:lnTo>
                  <a:cubicBezTo>
                    <a:pt x="87829" y="133208"/>
                    <a:pt x="90025" y="131012"/>
                    <a:pt x="90025" y="127352"/>
                  </a:cubicBezTo>
                  <a:lnTo>
                    <a:pt x="90025" y="107591"/>
                  </a:lnTo>
                  <a:cubicBezTo>
                    <a:pt x="90757" y="104663"/>
                    <a:pt x="87829" y="102467"/>
                    <a:pt x="84901" y="10246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33C7B2D1-42A7-68A6-0A48-6C5FD1A39C7C}"/>
                </a:ext>
              </a:extLst>
            </p:cNvPr>
            <p:cNvSpPr/>
            <p:nvPr/>
          </p:nvSpPr>
          <p:spPr>
            <a:xfrm>
              <a:off x="8760152" y="2722706"/>
              <a:ext cx="31472" cy="133207"/>
            </a:xfrm>
            <a:custGeom>
              <a:avLst/>
              <a:gdLst>
                <a:gd name="connsiteX0" fmla="*/ 25617 w 31472"/>
                <a:gd name="connsiteY0" fmla="*/ 0 h 133207"/>
                <a:gd name="connsiteX1" fmla="*/ 5855 w 31472"/>
                <a:gd name="connsiteY1" fmla="*/ 0 h 133207"/>
                <a:gd name="connsiteX2" fmla="*/ 0 w 31472"/>
                <a:gd name="connsiteY2" fmla="*/ 5123 h 133207"/>
                <a:gd name="connsiteX3" fmla="*/ 0 w 31472"/>
                <a:gd name="connsiteY3" fmla="*/ 128084 h 133207"/>
                <a:gd name="connsiteX4" fmla="*/ 5855 w 31472"/>
                <a:gd name="connsiteY4" fmla="*/ 133208 h 133207"/>
                <a:gd name="connsiteX5" fmla="*/ 25617 w 31472"/>
                <a:gd name="connsiteY5" fmla="*/ 133208 h 133207"/>
                <a:gd name="connsiteX6" fmla="*/ 31472 w 31472"/>
                <a:gd name="connsiteY6" fmla="*/ 128084 h 133207"/>
                <a:gd name="connsiteX7" fmla="*/ 31472 w 31472"/>
                <a:gd name="connsiteY7" fmla="*/ 5123 h 133207"/>
                <a:gd name="connsiteX8" fmla="*/ 25617 w 31472"/>
                <a:gd name="connsiteY8" fmla="*/ 0 h 1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72" h="133207">
                  <a:moveTo>
                    <a:pt x="25617" y="0"/>
                  </a:moveTo>
                  <a:lnTo>
                    <a:pt x="5855" y="0"/>
                  </a:lnTo>
                  <a:cubicBezTo>
                    <a:pt x="2928" y="0"/>
                    <a:pt x="0" y="2196"/>
                    <a:pt x="0" y="5123"/>
                  </a:cubicBezTo>
                  <a:lnTo>
                    <a:pt x="0" y="128084"/>
                  </a:lnTo>
                  <a:cubicBezTo>
                    <a:pt x="0" y="131012"/>
                    <a:pt x="2196" y="133208"/>
                    <a:pt x="5855" y="133208"/>
                  </a:cubicBezTo>
                  <a:lnTo>
                    <a:pt x="25617" y="133208"/>
                  </a:lnTo>
                  <a:cubicBezTo>
                    <a:pt x="28545" y="133208"/>
                    <a:pt x="31472" y="131012"/>
                    <a:pt x="31472" y="128084"/>
                  </a:cubicBezTo>
                  <a:lnTo>
                    <a:pt x="31472" y="5123"/>
                  </a:lnTo>
                  <a:cubicBezTo>
                    <a:pt x="31472" y="2196"/>
                    <a:pt x="28545" y="0"/>
                    <a:pt x="2561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71BF3881-F3FC-11C0-E90B-8C64FE9BD535}"/>
                </a:ext>
              </a:extLst>
            </p:cNvPr>
            <p:cNvSpPr/>
            <p:nvPr/>
          </p:nvSpPr>
          <p:spPr>
            <a:xfrm>
              <a:off x="8947521" y="2722706"/>
              <a:ext cx="89293" cy="133207"/>
            </a:xfrm>
            <a:custGeom>
              <a:avLst/>
              <a:gdLst>
                <a:gd name="connsiteX0" fmla="*/ 84170 w 89293"/>
                <a:gd name="connsiteY0" fmla="*/ 0 h 133207"/>
                <a:gd name="connsiteX1" fmla="*/ 5123 w 89293"/>
                <a:gd name="connsiteY1" fmla="*/ 0 h 133207"/>
                <a:gd name="connsiteX2" fmla="*/ 5123 w 89293"/>
                <a:gd name="connsiteY2" fmla="*/ 0 h 133207"/>
                <a:gd name="connsiteX3" fmla="*/ 1464 w 89293"/>
                <a:gd name="connsiteY3" fmla="*/ 1464 h 133207"/>
                <a:gd name="connsiteX4" fmla="*/ 1464 w 89293"/>
                <a:gd name="connsiteY4" fmla="*/ 1464 h 133207"/>
                <a:gd name="connsiteX5" fmla="*/ 1464 w 89293"/>
                <a:gd name="connsiteY5" fmla="*/ 1464 h 133207"/>
                <a:gd name="connsiteX6" fmla="*/ 0 w 89293"/>
                <a:gd name="connsiteY6" fmla="*/ 5123 h 133207"/>
                <a:gd name="connsiteX7" fmla="*/ 0 w 89293"/>
                <a:gd name="connsiteY7" fmla="*/ 5123 h 133207"/>
                <a:gd name="connsiteX8" fmla="*/ 0 w 89293"/>
                <a:gd name="connsiteY8" fmla="*/ 128084 h 133207"/>
                <a:gd name="connsiteX9" fmla="*/ 0 w 89293"/>
                <a:gd name="connsiteY9" fmla="*/ 128084 h 133207"/>
                <a:gd name="connsiteX10" fmla="*/ 1464 w 89293"/>
                <a:gd name="connsiteY10" fmla="*/ 131744 h 133207"/>
                <a:gd name="connsiteX11" fmla="*/ 1464 w 89293"/>
                <a:gd name="connsiteY11" fmla="*/ 131744 h 133207"/>
                <a:gd name="connsiteX12" fmla="*/ 1464 w 89293"/>
                <a:gd name="connsiteY12" fmla="*/ 131744 h 133207"/>
                <a:gd name="connsiteX13" fmla="*/ 5123 w 89293"/>
                <a:gd name="connsiteY13" fmla="*/ 133208 h 133207"/>
                <a:gd name="connsiteX14" fmla="*/ 5123 w 89293"/>
                <a:gd name="connsiteY14" fmla="*/ 133208 h 133207"/>
                <a:gd name="connsiteX15" fmla="*/ 84170 w 89293"/>
                <a:gd name="connsiteY15" fmla="*/ 133208 h 133207"/>
                <a:gd name="connsiteX16" fmla="*/ 89293 w 89293"/>
                <a:gd name="connsiteY16" fmla="*/ 127352 h 133207"/>
                <a:gd name="connsiteX17" fmla="*/ 89293 w 89293"/>
                <a:gd name="connsiteY17" fmla="*/ 107591 h 133207"/>
                <a:gd name="connsiteX18" fmla="*/ 84170 w 89293"/>
                <a:gd name="connsiteY18" fmla="*/ 101735 h 133207"/>
                <a:gd name="connsiteX19" fmla="*/ 30740 w 89293"/>
                <a:gd name="connsiteY19" fmla="*/ 101735 h 133207"/>
                <a:gd name="connsiteX20" fmla="*/ 30740 w 89293"/>
                <a:gd name="connsiteY20" fmla="*/ 81242 h 133207"/>
                <a:gd name="connsiteX21" fmla="*/ 84170 w 89293"/>
                <a:gd name="connsiteY21" fmla="*/ 81242 h 133207"/>
                <a:gd name="connsiteX22" fmla="*/ 89293 w 89293"/>
                <a:gd name="connsiteY22" fmla="*/ 75387 h 133207"/>
                <a:gd name="connsiteX23" fmla="*/ 89293 w 89293"/>
                <a:gd name="connsiteY23" fmla="*/ 55625 h 133207"/>
                <a:gd name="connsiteX24" fmla="*/ 84170 w 89293"/>
                <a:gd name="connsiteY24" fmla="*/ 49770 h 133207"/>
                <a:gd name="connsiteX25" fmla="*/ 30740 w 89293"/>
                <a:gd name="connsiteY25" fmla="*/ 49770 h 133207"/>
                <a:gd name="connsiteX26" fmla="*/ 30740 w 89293"/>
                <a:gd name="connsiteY26" fmla="*/ 29276 h 133207"/>
                <a:gd name="connsiteX27" fmla="*/ 84170 w 89293"/>
                <a:gd name="connsiteY27" fmla="*/ 29276 h 133207"/>
                <a:gd name="connsiteX28" fmla="*/ 89293 w 89293"/>
                <a:gd name="connsiteY28" fmla="*/ 23421 h 133207"/>
                <a:gd name="connsiteX29" fmla="*/ 89293 w 89293"/>
                <a:gd name="connsiteY29" fmla="*/ 3660 h 133207"/>
                <a:gd name="connsiteX30" fmla="*/ 84170 w 89293"/>
                <a:gd name="connsiteY30" fmla="*/ 0 h 1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9293" h="133207">
                  <a:moveTo>
                    <a:pt x="84170" y="0"/>
                  </a:moveTo>
                  <a:lnTo>
                    <a:pt x="5123" y="0"/>
                  </a:lnTo>
                  <a:lnTo>
                    <a:pt x="5123" y="0"/>
                  </a:lnTo>
                  <a:cubicBezTo>
                    <a:pt x="3660" y="0"/>
                    <a:pt x="2196" y="732"/>
                    <a:pt x="1464" y="1464"/>
                  </a:cubicBezTo>
                  <a:cubicBezTo>
                    <a:pt x="1464" y="1464"/>
                    <a:pt x="1464" y="1464"/>
                    <a:pt x="1464" y="1464"/>
                  </a:cubicBezTo>
                  <a:cubicBezTo>
                    <a:pt x="1464" y="1464"/>
                    <a:pt x="1464" y="1464"/>
                    <a:pt x="1464" y="1464"/>
                  </a:cubicBezTo>
                  <a:cubicBezTo>
                    <a:pt x="732" y="2196"/>
                    <a:pt x="0" y="3660"/>
                    <a:pt x="0" y="5123"/>
                  </a:cubicBezTo>
                  <a:lnTo>
                    <a:pt x="0" y="5123"/>
                  </a:lnTo>
                  <a:lnTo>
                    <a:pt x="0" y="128084"/>
                  </a:lnTo>
                  <a:lnTo>
                    <a:pt x="0" y="128084"/>
                  </a:lnTo>
                  <a:cubicBezTo>
                    <a:pt x="0" y="129548"/>
                    <a:pt x="732" y="131012"/>
                    <a:pt x="1464" y="131744"/>
                  </a:cubicBezTo>
                  <a:cubicBezTo>
                    <a:pt x="1464" y="131744"/>
                    <a:pt x="1464" y="131744"/>
                    <a:pt x="1464" y="131744"/>
                  </a:cubicBezTo>
                  <a:cubicBezTo>
                    <a:pt x="1464" y="131744"/>
                    <a:pt x="1464" y="131744"/>
                    <a:pt x="1464" y="131744"/>
                  </a:cubicBezTo>
                  <a:cubicBezTo>
                    <a:pt x="2196" y="132476"/>
                    <a:pt x="3660" y="133208"/>
                    <a:pt x="5123" y="133208"/>
                  </a:cubicBezTo>
                  <a:lnTo>
                    <a:pt x="5123" y="133208"/>
                  </a:lnTo>
                  <a:lnTo>
                    <a:pt x="84170" y="133208"/>
                  </a:lnTo>
                  <a:cubicBezTo>
                    <a:pt x="87098" y="133208"/>
                    <a:pt x="89293" y="131012"/>
                    <a:pt x="89293" y="127352"/>
                  </a:cubicBezTo>
                  <a:lnTo>
                    <a:pt x="89293" y="107591"/>
                  </a:lnTo>
                  <a:cubicBezTo>
                    <a:pt x="89293" y="104663"/>
                    <a:pt x="87098" y="101735"/>
                    <a:pt x="84170" y="101735"/>
                  </a:cubicBezTo>
                  <a:lnTo>
                    <a:pt x="30740" y="101735"/>
                  </a:lnTo>
                  <a:lnTo>
                    <a:pt x="30740" y="81242"/>
                  </a:lnTo>
                  <a:lnTo>
                    <a:pt x="84170" y="81242"/>
                  </a:lnTo>
                  <a:cubicBezTo>
                    <a:pt x="87098" y="81242"/>
                    <a:pt x="89293" y="79046"/>
                    <a:pt x="89293" y="75387"/>
                  </a:cubicBezTo>
                  <a:lnTo>
                    <a:pt x="89293" y="55625"/>
                  </a:lnTo>
                  <a:cubicBezTo>
                    <a:pt x="89293" y="52698"/>
                    <a:pt x="87098" y="49770"/>
                    <a:pt x="84170" y="49770"/>
                  </a:cubicBezTo>
                  <a:lnTo>
                    <a:pt x="30740" y="49770"/>
                  </a:lnTo>
                  <a:lnTo>
                    <a:pt x="30740" y="29276"/>
                  </a:lnTo>
                  <a:lnTo>
                    <a:pt x="84170" y="29276"/>
                  </a:lnTo>
                  <a:cubicBezTo>
                    <a:pt x="87098" y="29276"/>
                    <a:pt x="89293" y="27081"/>
                    <a:pt x="89293" y="23421"/>
                  </a:cubicBezTo>
                  <a:lnTo>
                    <a:pt x="89293" y="3660"/>
                  </a:lnTo>
                  <a:cubicBezTo>
                    <a:pt x="89293" y="2196"/>
                    <a:pt x="87098" y="0"/>
                    <a:pt x="8417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F73C078C-DEFF-4B05-06A6-5C45266ACB07}"/>
                </a:ext>
              </a:extLst>
            </p:cNvPr>
            <p:cNvSpPr/>
            <p:nvPr/>
          </p:nvSpPr>
          <p:spPr>
            <a:xfrm>
              <a:off x="8430793" y="241018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33834 w 827058"/>
                <a:gd name="connsiteY5" fmla="*/ 514533 h 827058"/>
                <a:gd name="connsiteX6" fmla="*/ 412065 w 827058"/>
                <a:gd name="connsiteY6" fmla="*/ 678481 h 827058"/>
                <a:gd name="connsiteX7" fmla="*/ 387912 w 827058"/>
                <a:gd name="connsiteY7" fmla="*/ 663111 h 827058"/>
                <a:gd name="connsiteX8" fmla="*/ 391572 w 827058"/>
                <a:gd name="connsiteY8" fmla="*/ 638958 h 827058"/>
                <a:gd name="connsiteX9" fmla="*/ 390840 w 827058"/>
                <a:gd name="connsiteY9" fmla="*/ 613341 h 827058"/>
                <a:gd name="connsiteX10" fmla="*/ 365955 w 827058"/>
                <a:gd name="connsiteY10" fmla="*/ 599435 h 827058"/>
                <a:gd name="connsiteX11" fmla="*/ 130280 w 827058"/>
                <a:gd name="connsiteY11" fmla="*/ 374006 h 827058"/>
                <a:gd name="connsiteX12" fmla="*/ 412065 w 827058"/>
                <a:gd name="connsiteY12" fmla="*/ 144918 h 827058"/>
                <a:gd name="connsiteX13" fmla="*/ 693851 w 827058"/>
                <a:gd name="connsiteY13" fmla="*/ 374006 h 827058"/>
                <a:gd name="connsiteX14" fmla="*/ 633834 w 827058"/>
                <a:gd name="connsiteY14" fmla="*/ 514533 h 827058"/>
                <a:gd name="connsiteX15" fmla="*/ 633834 w 827058"/>
                <a:gd name="connsiteY15" fmla="*/ 514533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33834" y="514533"/>
                  </a:moveTo>
                  <a:cubicBezTo>
                    <a:pt x="574550" y="582601"/>
                    <a:pt x="442074" y="665307"/>
                    <a:pt x="412065" y="678481"/>
                  </a:cubicBezTo>
                  <a:cubicBezTo>
                    <a:pt x="382057" y="690924"/>
                    <a:pt x="386449" y="670430"/>
                    <a:pt x="387912" y="663111"/>
                  </a:cubicBezTo>
                  <a:cubicBezTo>
                    <a:pt x="388644" y="658719"/>
                    <a:pt x="391572" y="638958"/>
                    <a:pt x="391572" y="638958"/>
                  </a:cubicBezTo>
                  <a:cubicBezTo>
                    <a:pt x="392304" y="631639"/>
                    <a:pt x="393768" y="620660"/>
                    <a:pt x="390840" y="613341"/>
                  </a:cubicBezTo>
                  <a:cubicBezTo>
                    <a:pt x="387912" y="605290"/>
                    <a:pt x="375470" y="601630"/>
                    <a:pt x="365955" y="599435"/>
                  </a:cubicBezTo>
                  <a:cubicBezTo>
                    <a:pt x="230552" y="581869"/>
                    <a:pt x="130280" y="486720"/>
                    <a:pt x="130280" y="374006"/>
                  </a:cubicBezTo>
                  <a:cubicBezTo>
                    <a:pt x="130280" y="248118"/>
                    <a:pt x="256900" y="144918"/>
                    <a:pt x="412065" y="144918"/>
                  </a:cubicBezTo>
                  <a:cubicBezTo>
                    <a:pt x="567231" y="144918"/>
                    <a:pt x="693851" y="247386"/>
                    <a:pt x="693851" y="374006"/>
                  </a:cubicBezTo>
                  <a:cubicBezTo>
                    <a:pt x="694583" y="423776"/>
                    <a:pt x="674821" y="469887"/>
                    <a:pt x="633834" y="514533"/>
                  </a:cubicBezTo>
                  <a:lnTo>
                    <a:pt x="633834" y="51453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FA6133B-4246-94D5-7157-A09EA7F63133}"/>
              </a:ext>
            </a:extLst>
          </p:cNvPr>
          <p:cNvSpPr/>
          <p:nvPr/>
        </p:nvSpPr>
        <p:spPr>
          <a:xfrm>
            <a:off x="1452880" y="2390638"/>
            <a:ext cx="582611" cy="578491"/>
          </a:xfrm>
          <a:custGeom>
            <a:avLst/>
            <a:gdLst>
              <a:gd name="connsiteX0" fmla="*/ 827791 w 827790"/>
              <a:gd name="connsiteY0" fmla="*/ 413529 h 821935"/>
              <a:gd name="connsiteX1" fmla="*/ 413529 w 827790"/>
              <a:gd name="connsiteY1" fmla="*/ 0 h 821935"/>
              <a:gd name="connsiteX2" fmla="*/ 0 w 827790"/>
              <a:gd name="connsiteY2" fmla="*/ 413529 h 821935"/>
              <a:gd name="connsiteX3" fmla="*/ 349121 w 827790"/>
              <a:gd name="connsiteY3" fmla="*/ 821935 h 821935"/>
              <a:gd name="connsiteX4" fmla="*/ 349121 w 827790"/>
              <a:gd name="connsiteY4" fmla="*/ 533563 h 821935"/>
              <a:gd name="connsiteX5" fmla="*/ 243726 w 827790"/>
              <a:gd name="connsiteY5" fmla="*/ 533563 h 821935"/>
              <a:gd name="connsiteX6" fmla="*/ 243726 w 827790"/>
              <a:gd name="connsiteY6" fmla="*/ 413529 h 821935"/>
              <a:gd name="connsiteX7" fmla="*/ 349121 w 827790"/>
              <a:gd name="connsiteY7" fmla="*/ 413529 h 821935"/>
              <a:gd name="connsiteX8" fmla="*/ 349121 w 827790"/>
              <a:gd name="connsiteY8" fmla="*/ 322772 h 821935"/>
              <a:gd name="connsiteX9" fmla="*/ 505750 w 827790"/>
              <a:gd name="connsiteY9" fmla="*/ 161752 h 821935"/>
              <a:gd name="connsiteX10" fmla="*/ 598703 w 827790"/>
              <a:gd name="connsiteY10" fmla="*/ 169803 h 821935"/>
              <a:gd name="connsiteX11" fmla="*/ 598703 w 827790"/>
              <a:gd name="connsiteY11" fmla="*/ 271539 h 821935"/>
              <a:gd name="connsiteX12" fmla="*/ 546737 w 827790"/>
              <a:gd name="connsiteY12" fmla="*/ 271539 h 821935"/>
              <a:gd name="connsiteX13" fmla="*/ 479401 w 827790"/>
              <a:gd name="connsiteY13" fmla="*/ 335947 h 821935"/>
              <a:gd name="connsiteX14" fmla="*/ 479401 w 827790"/>
              <a:gd name="connsiteY14" fmla="*/ 413529 h 821935"/>
              <a:gd name="connsiteX15" fmla="*/ 592847 w 827790"/>
              <a:gd name="connsiteY15" fmla="*/ 413529 h 821935"/>
              <a:gd name="connsiteX16" fmla="*/ 574550 w 827790"/>
              <a:gd name="connsiteY16" fmla="*/ 532831 h 821935"/>
              <a:gd name="connsiteX17" fmla="*/ 478669 w 827790"/>
              <a:gd name="connsiteY17" fmla="*/ 532831 h 821935"/>
              <a:gd name="connsiteX18" fmla="*/ 478669 w 827790"/>
              <a:gd name="connsiteY18" fmla="*/ 821935 h 821935"/>
              <a:gd name="connsiteX19" fmla="*/ 827791 w 827790"/>
              <a:gd name="connsiteY19" fmla="*/ 413529 h 82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790" h="821935">
                <a:moveTo>
                  <a:pt x="827791" y="413529"/>
                </a:moveTo>
                <a:cubicBezTo>
                  <a:pt x="827791" y="185173"/>
                  <a:pt x="642617" y="0"/>
                  <a:pt x="413529" y="0"/>
                </a:cubicBezTo>
                <a:cubicBezTo>
                  <a:pt x="184441" y="0"/>
                  <a:pt x="0" y="185173"/>
                  <a:pt x="0" y="413529"/>
                </a:cubicBezTo>
                <a:cubicBezTo>
                  <a:pt x="0" y="619928"/>
                  <a:pt x="151505" y="791195"/>
                  <a:pt x="349121" y="821935"/>
                </a:cubicBezTo>
                <a:lnTo>
                  <a:pt x="349121" y="533563"/>
                </a:lnTo>
                <a:lnTo>
                  <a:pt x="243726" y="533563"/>
                </a:lnTo>
                <a:lnTo>
                  <a:pt x="243726" y="413529"/>
                </a:lnTo>
                <a:lnTo>
                  <a:pt x="349121" y="413529"/>
                </a:lnTo>
                <a:lnTo>
                  <a:pt x="349121" y="322772"/>
                </a:lnTo>
                <a:cubicBezTo>
                  <a:pt x="349121" y="218841"/>
                  <a:pt x="410602" y="161752"/>
                  <a:pt x="505750" y="161752"/>
                </a:cubicBezTo>
                <a:cubicBezTo>
                  <a:pt x="551129" y="161752"/>
                  <a:pt x="598703" y="169803"/>
                  <a:pt x="598703" y="169803"/>
                </a:cubicBezTo>
                <a:lnTo>
                  <a:pt x="598703" y="271539"/>
                </a:lnTo>
                <a:lnTo>
                  <a:pt x="546737" y="271539"/>
                </a:lnTo>
                <a:cubicBezTo>
                  <a:pt x="495503" y="271539"/>
                  <a:pt x="479401" y="303743"/>
                  <a:pt x="479401" y="335947"/>
                </a:cubicBezTo>
                <a:lnTo>
                  <a:pt x="479401" y="413529"/>
                </a:lnTo>
                <a:lnTo>
                  <a:pt x="592847" y="413529"/>
                </a:lnTo>
                <a:lnTo>
                  <a:pt x="574550" y="532831"/>
                </a:lnTo>
                <a:lnTo>
                  <a:pt x="478669" y="532831"/>
                </a:lnTo>
                <a:lnTo>
                  <a:pt x="478669" y="821935"/>
                </a:lnTo>
                <a:cubicBezTo>
                  <a:pt x="676285" y="791195"/>
                  <a:pt x="827791" y="620660"/>
                  <a:pt x="827791" y="41352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44371D51-7B53-3C81-8E97-9DB919B0BBFF}"/>
              </a:ext>
            </a:extLst>
          </p:cNvPr>
          <p:cNvSpPr/>
          <p:nvPr/>
        </p:nvSpPr>
        <p:spPr>
          <a:xfrm>
            <a:off x="1452880" y="4086961"/>
            <a:ext cx="582097" cy="582096"/>
          </a:xfrm>
          <a:custGeom>
            <a:avLst/>
            <a:gdLst>
              <a:gd name="connsiteX0" fmla="*/ 413529 w 827060"/>
              <a:gd name="connsiteY0" fmla="*/ 0 h 827058"/>
              <a:gd name="connsiteX1" fmla="*/ 0 w 827060"/>
              <a:gd name="connsiteY1" fmla="*/ 413529 h 827058"/>
              <a:gd name="connsiteX2" fmla="*/ 413529 w 827060"/>
              <a:gd name="connsiteY2" fmla="*/ 827059 h 827058"/>
              <a:gd name="connsiteX3" fmla="*/ 827059 w 827060"/>
              <a:gd name="connsiteY3" fmla="*/ 413529 h 827058"/>
              <a:gd name="connsiteX4" fmla="*/ 413529 w 827060"/>
              <a:gd name="connsiteY4" fmla="*/ 0 h 827058"/>
              <a:gd name="connsiteX5" fmla="*/ 603826 w 827060"/>
              <a:gd name="connsiteY5" fmla="*/ 596507 h 827058"/>
              <a:gd name="connsiteX6" fmla="*/ 568694 w 827060"/>
              <a:gd name="connsiteY6" fmla="*/ 605290 h 827058"/>
              <a:gd name="connsiteX7" fmla="*/ 204935 w 827060"/>
              <a:gd name="connsiteY7" fmla="*/ 565035 h 827058"/>
              <a:gd name="connsiteX8" fmla="*/ 174195 w 827060"/>
              <a:gd name="connsiteY8" fmla="*/ 546005 h 827058"/>
              <a:gd name="connsiteX9" fmla="*/ 193956 w 827060"/>
              <a:gd name="connsiteY9" fmla="*/ 515265 h 827058"/>
              <a:gd name="connsiteX10" fmla="*/ 595775 w 827060"/>
              <a:gd name="connsiteY10" fmla="*/ 561375 h 827058"/>
              <a:gd name="connsiteX11" fmla="*/ 603826 w 827060"/>
              <a:gd name="connsiteY11" fmla="*/ 596507 h 827058"/>
              <a:gd name="connsiteX12" fmla="*/ 654328 w 827060"/>
              <a:gd name="connsiteY12" fmla="*/ 483793 h 827058"/>
              <a:gd name="connsiteX13" fmla="*/ 609681 w 827060"/>
              <a:gd name="connsiteY13" fmla="*/ 494771 h 827058"/>
              <a:gd name="connsiteX14" fmla="*/ 197616 w 827060"/>
              <a:gd name="connsiteY14" fmla="*/ 446465 h 827058"/>
              <a:gd name="connsiteX15" fmla="*/ 157361 w 827060"/>
              <a:gd name="connsiteY15" fmla="*/ 425240 h 827058"/>
              <a:gd name="connsiteX16" fmla="*/ 178586 w 827060"/>
              <a:gd name="connsiteY16" fmla="*/ 384985 h 827058"/>
              <a:gd name="connsiteX17" fmla="*/ 643349 w 827060"/>
              <a:gd name="connsiteY17" fmla="*/ 439878 h 827058"/>
              <a:gd name="connsiteX18" fmla="*/ 654328 w 827060"/>
              <a:gd name="connsiteY18" fmla="*/ 483793 h 827058"/>
              <a:gd name="connsiteX19" fmla="*/ 658719 w 827060"/>
              <a:gd name="connsiteY19" fmla="*/ 366687 h 827058"/>
              <a:gd name="connsiteX20" fmla="*/ 177854 w 827060"/>
              <a:gd name="connsiteY20" fmla="*/ 319113 h 827058"/>
              <a:gd name="connsiteX21" fmla="*/ 129548 w 827060"/>
              <a:gd name="connsiteY21" fmla="*/ 293496 h 827058"/>
              <a:gd name="connsiteX22" fmla="*/ 155165 w 827060"/>
              <a:gd name="connsiteY22" fmla="*/ 245190 h 827058"/>
              <a:gd name="connsiteX23" fmla="*/ 697511 w 827060"/>
              <a:gd name="connsiteY23" fmla="*/ 300815 h 827058"/>
              <a:gd name="connsiteX24" fmla="*/ 710685 w 827060"/>
              <a:gd name="connsiteY24" fmla="*/ 353513 h 827058"/>
              <a:gd name="connsiteX25" fmla="*/ 658719 w 827060"/>
              <a:gd name="connsiteY25" fmla="*/ 366687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27060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791" y="185173"/>
                  <a:pt x="642617" y="0"/>
                  <a:pt x="413529" y="0"/>
                </a:cubicBezTo>
                <a:close/>
                <a:moveTo>
                  <a:pt x="603826" y="596507"/>
                </a:moveTo>
                <a:cubicBezTo>
                  <a:pt x="596507" y="608950"/>
                  <a:pt x="580405" y="612609"/>
                  <a:pt x="568694" y="605290"/>
                </a:cubicBezTo>
                <a:cubicBezTo>
                  <a:pt x="471350" y="546005"/>
                  <a:pt x="349121" y="532831"/>
                  <a:pt x="204935" y="565035"/>
                </a:cubicBezTo>
                <a:cubicBezTo>
                  <a:pt x="191029" y="567963"/>
                  <a:pt x="177122" y="559180"/>
                  <a:pt x="174195" y="546005"/>
                </a:cubicBezTo>
                <a:cubicBezTo>
                  <a:pt x="171267" y="532099"/>
                  <a:pt x="179318" y="518193"/>
                  <a:pt x="193956" y="515265"/>
                </a:cubicBezTo>
                <a:cubicBezTo>
                  <a:pt x="351317" y="479401"/>
                  <a:pt x="486720" y="494771"/>
                  <a:pt x="595775" y="561375"/>
                </a:cubicBezTo>
                <a:cubicBezTo>
                  <a:pt x="607486" y="568694"/>
                  <a:pt x="611145" y="584065"/>
                  <a:pt x="603826" y="596507"/>
                </a:cubicBezTo>
                <a:close/>
                <a:moveTo>
                  <a:pt x="654328" y="483793"/>
                </a:moveTo>
                <a:cubicBezTo>
                  <a:pt x="644813" y="499163"/>
                  <a:pt x="625051" y="503554"/>
                  <a:pt x="609681" y="494771"/>
                </a:cubicBezTo>
                <a:cubicBezTo>
                  <a:pt x="498431" y="426704"/>
                  <a:pt x="328628" y="406942"/>
                  <a:pt x="197616" y="446465"/>
                </a:cubicBezTo>
                <a:cubicBezTo>
                  <a:pt x="180782" y="451589"/>
                  <a:pt x="162484" y="442074"/>
                  <a:pt x="157361" y="425240"/>
                </a:cubicBezTo>
                <a:cubicBezTo>
                  <a:pt x="152237" y="408406"/>
                  <a:pt x="161752" y="390108"/>
                  <a:pt x="178586" y="384985"/>
                </a:cubicBezTo>
                <a:cubicBezTo>
                  <a:pt x="328628" y="339607"/>
                  <a:pt x="515997" y="361564"/>
                  <a:pt x="643349" y="439878"/>
                </a:cubicBezTo>
                <a:cubicBezTo>
                  <a:pt x="658719" y="448661"/>
                  <a:pt x="663843" y="468423"/>
                  <a:pt x="654328" y="483793"/>
                </a:cubicBezTo>
                <a:close/>
                <a:moveTo>
                  <a:pt x="658719" y="366687"/>
                </a:moveTo>
                <a:cubicBezTo>
                  <a:pt x="525512" y="287641"/>
                  <a:pt x="305207" y="280322"/>
                  <a:pt x="177854" y="319113"/>
                </a:cubicBezTo>
                <a:cubicBezTo>
                  <a:pt x="157361" y="324968"/>
                  <a:pt x="136135" y="313990"/>
                  <a:pt x="129548" y="293496"/>
                </a:cubicBezTo>
                <a:cubicBezTo>
                  <a:pt x="123693" y="273003"/>
                  <a:pt x="134672" y="251777"/>
                  <a:pt x="155165" y="245190"/>
                </a:cubicBezTo>
                <a:cubicBezTo>
                  <a:pt x="301547" y="200544"/>
                  <a:pt x="544541" y="209326"/>
                  <a:pt x="697511" y="300815"/>
                </a:cubicBezTo>
                <a:cubicBezTo>
                  <a:pt x="715808" y="311794"/>
                  <a:pt x="721664" y="335215"/>
                  <a:pt x="710685" y="353513"/>
                </a:cubicBezTo>
                <a:cubicBezTo>
                  <a:pt x="700438" y="371079"/>
                  <a:pt x="677017" y="377666"/>
                  <a:pt x="658719" y="3666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B42F391B-251C-7D9A-F199-0C7F516B6447}"/>
              </a:ext>
            </a:extLst>
          </p:cNvPr>
          <p:cNvSpPr/>
          <p:nvPr/>
        </p:nvSpPr>
        <p:spPr>
          <a:xfrm>
            <a:off x="2420293" y="3240603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41153 w 827058"/>
              <a:gd name="connsiteY5" fmla="*/ 366687 h 827058"/>
              <a:gd name="connsiteX6" fmla="*/ 595775 w 827058"/>
              <a:gd name="connsiteY6" fmla="*/ 360832 h 827058"/>
              <a:gd name="connsiteX7" fmla="*/ 524048 w 827058"/>
              <a:gd name="connsiteY7" fmla="*/ 330092 h 827058"/>
              <a:gd name="connsiteX8" fmla="*/ 520388 w 827058"/>
              <a:gd name="connsiteY8" fmla="*/ 328628 h 827058"/>
              <a:gd name="connsiteX9" fmla="*/ 519656 w 827058"/>
              <a:gd name="connsiteY9" fmla="*/ 333019 h 827058"/>
              <a:gd name="connsiteX10" fmla="*/ 519656 w 827058"/>
              <a:gd name="connsiteY10" fmla="*/ 510873 h 827058"/>
              <a:gd name="connsiteX11" fmla="*/ 479401 w 827058"/>
              <a:gd name="connsiteY11" fmla="*/ 621392 h 827058"/>
              <a:gd name="connsiteX12" fmla="*/ 369615 w 827058"/>
              <a:gd name="connsiteY12" fmla="*/ 679945 h 827058"/>
              <a:gd name="connsiteX13" fmla="*/ 273003 w 827058"/>
              <a:gd name="connsiteY13" fmla="*/ 663111 h 827058"/>
              <a:gd name="connsiteX14" fmla="*/ 259096 w 827058"/>
              <a:gd name="connsiteY14" fmla="*/ 654328 h 827058"/>
              <a:gd name="connsiteX15" fmla="*/ 254705 w 827058"/>
              <a:gd name="connsiteY15" fmla="*/ 650668 h 827058"/>
              <a:gd name="connsiteX16" fmla="*/ 254705 w 827058"/>
              <a:gd name="connsiteY16" fmla="*/ 650668 h 827058"/>
              <a:gd name="connsiteX17" fmla="*/ 245922 w 827058"/>
              <a:gd name="connsiteY17" fmla="*/ 644813 h 827058"/>
              <a:gd name="connsiteX18" fmla="*/ 188833 w 827058"/>
              <a:gd name="connsiteY18" fmla="*/ 562839 h 827058"/>
              <a:gd name="connsiteX19" fmla="*/ 181514 w 827058"/>
              <a:gd name="connsiteY19" fmla="*/ 527707 h 827058"/>
              <a:gd name="connsiteX20" fmla="*/ 181514 w 827058"/>
              <a:gd name="connsiteY20" fmla="*/ 501359 h 827058"/>
              <a:gd name="connsiteX21" fmla="*/ 196152 w 827058"/>
              <a:gd name="connsiteY21" fmla="*/ 443538 h 827058"/>
              <a:gd name="connsiteX22" fmla="*/ 232016 w 827058"/>
              <a:gd name="connsiteY22" fmla="*/ 392304 h 827058"/>
              <a:gd name="connsiteX23" fmla="*/ 292764 w 827058"/>
              <a:gd name="connsiteY23" fmla="*/ 354245 h 827058"/>
              <a:gd name="connsiteX24" fmla="*/ 337411 w 827058"/>
              <a:gd name="connsiteY24" fmla="*/ 344730 h 827058"/>
              <a:gd name="connsiteX25" fmla="*/ 371079 w 827058"/>
              <a:gd name="connsiteY25" fmla="*/ 345462 h 827058"/>
              <a:gd name="connsiteX26" fmla="*/ 373274 w 827058"/>
              <a:gd name="connsiteY26" fmla="*/ 347657 h 827058"/>
              <a:gd name="connsiteX27" fmla="*/ 373274 w 827058"/>
              <a:gd name="connsiteY27" fmla="*/ 365955 h 827058"/>
              <a:gd name="connsiteX28" fmla="*/ 374006 w 827058"/>
              <a:gd name="connsiteY28" fmla="*/ 434023 h 827058"/>
              <a:gd name="connsiteX29" fmla="*/ 374006 w 827058"/>
              <a:gd name="connsiteY29" fmla="*/ 436219 h 827058"/>
              <a:gd name="connsiteX30" fmla="*/ 371079 w 827058"/>
              <a:gd name="connsiteY30" fmla="*/ 438414 h 827058"/>
              <a:gd name="connsiteX31" fmla="*/ 353513 w 827058"/>
              <a:gd name="connsiteY31" fmla="*/ 435487 h 827058"/>
              <a:gd name="connsiteX32" fmla="*/ 326432 w 827058"/>
              <a:gd name="connsiteY32" fmla="*/ 439878 h 827058"/>
              <a:gd name="connsiteX33" fmla="*/ 275198 w 827058"/>
              <a:gd name="connsiteY33" fmla="*/ 502822 h 827058"/>
              <a:gd name="connsiteX34" fmla="*/ 308866 w 827058"/>
              <a:gd name="connsiteY34" fmla="*/ 575282 h 827058"/>
              <a:gd name="connsiteX35" fmla="*/ 315453 w 827058"/>
              <a:gd name="connsiteY35" fmla="*/ 579673 h 827058"/>
              <a:gd name="connsiteX36" fmla="*/ 316917 w 827058"/>
              <a:gd name="connsiteY36" fmla="*/ 581137 h 827058"/>
              <a:gd name="connsiteX37" fmla="*/ 335215 w 827058"/>
              <a:gd name="connsiteY37" fmla="*/ 586992 h 827058"/>
              <a:gd name="connsiteX38" fmla="*/ 391572 w 827058"/>
              <a:gd name="connsiteY38" fmla="*/ 577477 h 827058"/>
              <a:gd name="connsiteX39" fmla="*/ 427436 w 827058"/>
              <a:gd name="connsiteY39" fmla="*/ 524048 h 827058"/>
              <a:gd name="connsiteX40" fmla="*/ 428168 w 827058"/>
              <a:gd name="connsiteY40" fmla="*/ 510873 h 827058"/>
              <a:gd name="connsiteX41" fmla="*/ 428168 w 827058"/>
              <a:gd name="connsiteY41" fmla="*/ 153701 h 827058"/>
              <a:gd name="connsiteX42" fmla="*/ 432559 w 827058"/>
              <a:gd name="connsiteY42" fmla="*/ 148578 h 827058"/>
              <a:gd name="connsiteX43" fmla="*/ 515265 w 827058"/>
              <a:gd name="connsiteY43" fmla="*/ 148578 h 827058"/>
              <a:gd name="connsiteX44" fmla="*/ 517461 w 827058"/>
              <a:gd name="connsiteY44" fmla="*/ 148578 h 827058"/>
              <a:gd name="connsiteX45" fmla="*/ 520388 w 827058"/>
              <a:gd name="connsiteY45" fmla="*/ 151505 h 827058"/>
              <a:gd name="connsiteX46" fmla="*/ 523316 w 827058"/>
              <a:gd name="connsiteY46" fmla="*/ 174195 h 827058"/>
              <a:gd name="connsiteX47" fmla="*/ 627247 w 827058"/>
              <a:gd name="connsiteY47" fmla="*/ 274466 h 827058"/>
              <a:gd name="connsiteX48" fmla="*/ 645545 w 827058"/>
              <a:gd name="connsiteY48" fmla="*/ 275930 h 827058"/>
              <a:gd name="connsiteX49" fmla="*/ 648472 w 827058"/>
              <a:gd name="connsiteY49" fmla="*/ 278126 h 827058"/>
              <a:gd name="connsiteX50" fmla="*/ 649204 w 827058"/>
              <a:gd name="connsiteY50" fmla="*/ 362296 h 827058"/>
              <a:gd name="connsiteX51" fmla="*/ 641153 w 827058"/>
              <a:gd name="connsiteY51" fmla="*/ 366687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41153" y="366687"/>
                </a:moveTo>
                <a:cubicBezTo>
                  <a:pt x="625783" y="366687"/>
                  <a:pt x="610413" y="364491"/>
                  <a:pt x="595775" y="360832"/>
                </a:cubicBezTo>
                <a:cubicBezTo>
                  <a:pt x="570158" y="354977"/>
                  <a:pt x="546005" y="344730"/>
                  <a:pt x="524048" y="330092"/>
                </a:cubicBezTo>
                <a:cubicBezTo>
                  <a:pt x="522584" y="329360"/>
                  <a:pt x="521852" y="327896"/>
                  <a:pt x="520388" y="328628"/>
                </a:cubicBezTo>
                <a:cubicBezTo>
                  <a:pt x="518924" y="329360"/>
                  <a:pt x="519656" y="331555"/>
                  <a:pt x="519656" y="333019"/>
                </a:cubicBezTo>
                <a:cubicBezTo>
                  <a:pt x="519656" y="392304"/>
                  <a:pt x="519656" y="451589"/>
                  <a:pt x="519656" y="510873"/>
                </a:cubicBezTo>
                <a:cubicBezTo>
                  <a:pt x="519656" y="552592"/>
                  <a:pt x="506482" y="589188"/>
                  <a:pt x="479401" y="621392"/>
                </a:cubicBezTo>
                <a:cubicBezTo>
                  <a:pt x="450857" y="655060"/>
                  <a:pt x="413529" y="674821"/>
                  <a:pt x="369615" y="679945"/>
                </a:cubicBezTo>
                <a:cubicBezTo>
                  <a:pt x="335947" y="684336"/>
                  <a:pt x="303743" y="677749"/>
                  <a:pt x="273003" y="663111"/>
                </a:cubicBezTo>
                <a:cubicBezTo>
                  <a:pt x="267879" y="660915"/>
                  <a:pt x="263488" y="657987"/>
                  <a:pt x="259096" y="654328"/>
                </a:cubicBezTo>
                <a:cubicBezTo>
                  <a:pt x="257632" y="652864"/>
                  <a:pt x="256169" y="652132"/>
                  <a:pt x="254705" y="650668"/>
                </a:cubicBezTo>
                <a:cubicBezTo>
                  <a:pt x="254705" y="650668"/>
                  <a:pt x="254705" y="650668"/>
                  <a:pt x="254705" y="650668"/>
                </a:cubicBezTo>
                <a:cubicBezTo>
                  <a:pt x="251045" y="649204"/>
                  <a:pt x="248850" y="647009"/>
                  <a:pt x="245922" y="644813"/>
                </a:cubicBezTo>
                <a:cubicBezTo>
                  <a:pt x="218841" y="622856"/>
                  <a:pt x="199080" y="595775"/>
                  <a:pt x="188833" y="562839"/>
                </a:cubicBezTo>
                <a:cubicBezTo>
                  <a:pt x="185173" y="551129"/>
                  <a:pt x="182978" y="539418"/>
                  <a:pt x="181514" y="527707"/>
                </a:cubicBezTo>
                <a:cubicBezTo>
                  <a:pt x="180782" y="518924"/>
                  <a:pt x="180782" y="510142"/>
                  <a:pt x="181514" y="501359"/>
                </a:cubicBezTo>
                <a:cubicBezTo>
                  <a:pt x="182978" y="481597"/>
                  <a:pt x="187369" y="461835"/>
                  <a:pt x="196152" y="443538"/>
                </a:cubicBezTo>
                <a:cubicBezTo>
                  <a:pt x="204935" y="424508"/>
                  <a:pt x="216645" y="406942"/>
                  <a:pt x="232016" y="392304"/>
                </a:cubicBezTo>
                <a:cubicBezTo>
                  <a:pt x="249581" y="375470"/>
                  <a:pt x="270075" y="362296"/>
                  <a:pt x="292764" y="354245"/>
                </a:cubicBezTo>
                <a:cubicBezTo>
                  <a:pt x="307402" y="349121"/>
                  <a:pt x="322041" y="346194"/>
                  <a:pt x="337411" y="344730"/>
                </a:cubicBezTo>
                <a:cubicBezTo>
                  <a:pt x="348389" y="343998"/>
                  <a:pt x="359368" y="343998"/>
                  <a:pt x="371079" y="345462"/>
                </a:cubicBezTo>
                <a:cubicBezTo>
                  <a:pt x="372542" y="345462"/>
                  <a:pt x="373274" y="346194"/>
                  <a:pt x="373274" y="347657"/>
                </a:cubicBezTo>
                <a:cubicBezTo>
                  <a:pt x="373274" y="353513"/>
                  <a:pt x="373274" y="360100"/>
                  <a:pt x="373274" y="365955"/>
                </a:cubicBezTo>
                <a:cubicBezTo>
                  <a:pt x="373274" y="365955"/>
                  <a:pt x="374006" y="412797"/>
                  <a:pt x="374006" y="434023"/>
                </a:cubicBezTo>
                <a:cubicBezTo>
                  <a:pt x="374006" y="434755"/>
                  <a:pt x="374006" y="435487"/>
                  <a:pt x="374006" y="436219"/>
                </a:cubicBezTo>
                <a:cubicBezTo>
                  <a:pt x="374006" y="438414"/>
                  <a:pt x="372542" y="439146"/>
                  <a:pt x="371079" y="438414"/>
                </a:cubicBezTo>
                <a:cubicBezTo>
                  <a:pt x="365223" y="436950"/>
                  <a:pt x="359368" y="436219"/>
                  <a:pt x="353513" y="435487"/>
                </a:cubicBezTo>
                <a:cubicBezTo>
                  <a:pt x="343998" y="434755"/>
                  <a:pt x="335215" y="436219"/>
                  <a:pt x="326432" y="439878"/>
                </a:cubicBezTo>
                <a:cubicBezTo>
                  <a:pt x="297156" y="450857"/>
                  <a:pt x="278858" y="472082"/>
                  <a:pt x="275198" y="502822"/>
                </a:cubicBezTo>
                <a:cubicBezTo>
                  <a:pt x="271539" y="533563"/>
                  <a:pt x="283249" y="557716"/>
                  <a:pt x="308866" y="575282"/>
                </a:cubicBezTo>
                <a:cubicBezTo>
                  <a:pt x="311062" y="576745"/>
                  <a:pt x="313258" y="578209"/>
                  <a:pt x="315453" y="579673"/>
                </a:cubicBezTo>
                <a:cubicBezTo>
                  <a:pt x="316185" y="580405"/>
                  <a:pt x="316185" y="580405"/>
                  <a:pt x="316917" y="581137"/>
                </a:cubicBezTo>
                <a:cubicBezTo>
                  <a:pt x="322772" y="583333"/>
                  <a:pt x="328628" y="585528"/>
                  <a:pt x="335215" y="586992"/>
                </a:cubicBezTo>
                <a:cubicBezTo>
                  <a:pt x="354977" y="590652"/>
                  <a:pt x="374006" y="587724"/>
                  <a:pt x="391572" y="577477"/>
                </a:cubicBezTo>
                <a:cubicBezTo>
                  <a:pt x="411334" y="565035"/>
                  <a:pt x="423044" y="546737"/>
                  <a:pt x="427436" y="524048"/>
                </a:cubicBezTo>
                <a:cubicBezTo>
                  <a:pt x="428168" y="519656"/>
                  <a:pt x="428168" y="515265"/>
                  <a:pt x="428168" y="510873"/>
                </a:cubicBezTo>
                <a:cubicBezTo>
                  <a:pt x="428168" y="391572"/>
                  <a:pt x="428168" y="272271"/>
                  <a:pt x="428168" y="153701"/>
                </a:cubicBezTo>
                <a:cubicBezTo>
                  <a:pt x="428168" y="147846"/>
                  <a:pt x="427436" y="148578"/>
                  <a:pt x="432559" y="148578"/>
                </a:cubicBezTo>
                <a:cubicBezTo>
                  <a:pt x="460372" y="148578"/>
                  <a:pt x="487452" y="148578"/>
                  <a:pt x="515265" y="148578"/>
                </a:cubicBezTo>
                <a:cubicBezTo>
                  <a:pt x="515997" y="148578"/>
                  <a:pt x="516729" y="148578"/>
                  <a:pt x="517461" y="148578"/>
                </a:cubicBezTo>
                <a:cubicBezTo>
                  <a:pt x="520388" y="148578"/>
                  <a:pt x="520388" y="148578"/>
                  <a:pt x="520388" y="151505"/>
                </a:cubicBezTo>
                <a:cubicBezTo>
                  <a:pt x="520388" y="158093"/>
                  <a:pt x="523316" y="172731"/>
                  <a:pt x="523316" y="174195"/>
                </a:cubicBezTo>
                <a:cubicBezTo>
                  <a:pt x="535026" y="234211"/>
                  <a:pt x="605290" y="271539"/>
                  <a:pt x="627247" y="274466"/>
                </a:cubicBezTo>
                <a:cubicBezTo>
                  <a:pt x="633102" y="275198"/>
                  <a:pt x="638958" y="275930"/>
                  <a:pt x="645545" y="275930"/>
                </a:cubicBezTo>
                <a:cubicBezTo>
                  <a:pt x="647741" y="275930"/>
                  <a:pt x="648472" y="275930"/>
                  <a:pt x="648472" y="278126"/>
                </a:cubicBezTo>
                <a:cubicBezTo>
                  <a:pt x="648472" y="283981"/>
                  <a:pt x="649936" y="341070"/>
                  <a:pt x="649204" y="362296"/>
                </a:cubicBezTo>
                <a:cubicBezTo>
                  <a:pt x="646277" y="365955"/>
                  <a:pt x="645545" y="366687"/>
                  <a:pt x="641153" y="3666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89" name="Gráfico 2">
            <a:extLst>
              <a:ext uri="{FF2B5EF4-FFF2-40B4-BE49-F238E27FC236}">
                <a16:creationId xmlns:a16="http://schemas.microsoft.com/office/drawing/2014/main" id="{4452885F-8108-F2D3-8C79-6DE7288D873A}"/>
              </a:ext>
            </a:extLst>
          </p:cNvPr>
          <p:cNvGrpSpPr/>
          <p:nvPr/>
        </p:nvGrpSpPr>
        <p:grpSpPr>
          <a:xfrm>
            <a:off x="7255814" y="2386517"/>
            <a:ext cx="582096" cy="582096"/>
            <a:chOff x="4308674" y="3611977"/>
            <a:chExt cx="827058" cy="827058"/>
          </a:xfrm>
          <a:solidFill>
            <a:srgbClr val="000000"/>
          </a:solidFill>
        </p:grpSpPr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8CE1C5A6-DF98-A92E-4D1F-9E8744A4683D}"/>
                </a:ext>
              </a:extLst>
            </p:cNvPr>
            <p:cNvSpPr/>
            <p:nvPr/>
          </p:nvSpPr>
          <p:spPr>
            <a:xfrm>
              <a:off x="4599242" y="3811057"/>
              <a:ext cx="327163" cy="378397"/>
            </a:xfrm>
            <a:custGeom>
              <a:avLst/>
              <a:gdLst>
                <a:gd name="connsiteX0" fmla="*/ 92221 w 327163"/>
                <a:gd name="connsiteY0" fmla="*/ 378398 h 378397"/>
                <a:gd name="connsiteX1" fmla="*/ 163948 w 327163"/>
                <a:gd name="connsiteY1" fmla="*/ 306670 h 378397"/>
                <a:gd name="connsiteX2" fmla="*/ 245190 w 327163"/>
                <a:gd name="connsiteY2" fmla="*/ 306670 h 378397"/>
                <a:gd name="connsiteX3" fmla="*/ 327164 w 327163"/>
                <a:gd name="connsiteY3" fmla="*/ 224697 h 378397"/>
                <a:gd name="connsiteX4" fmla="*/ 327164 w 327163"/>
                <a:gd name="connsiteY4" fmla="*/ 0 h 378397"/>
                <a:gd name="connsiteX5" fmla="*/ 0 w 327163"/>
                <a:gd name="connsiteY5" fmla="*/ 0 h 378397"/>
                <a:gd name="connsiteX6" fmla="*/ 0 w 327163"/>
                <a:gd name="connsiteY6" fmla="*/ 306670 h 378397"/>
                <a:gd name="connsiteX7" fmla="*/ 92221 w 327163"/>
                <a:gd name="connsiteY7" fmla="*/ 306670 h 378397"/>
                <a:gd name="connsiteX8" fmla="*/ 92221 w 327163"/>
                <a:gd name="connsiteY8" fmla="*/ 378398 h 378397"/>
                <a:gd name="connsiteX9" fmla="*/ 224697 w 327163"/>
                <a:gd name="connsiteY9" fmla="*/ 71727 h 378397"/>
                <a:gd name="connsiteX10" fmla="*/ 265683 w 327163"/>
                <a:gd name="connsiteY10" fmla="*/ 71727 h 378397"/>
                <a:gd name="connsiteX11" fmla="*/ 265683 w 327163"/>
                <a:gd name="connsiteY11" fmla="*/ 194688 h 378397"/>
                <a:gd name="connsiteX12" fmla="*/ 224697 w 327163"/>
                <a:gd name="connsiteY12" fmla="*/ 194688 h 378397"/>
                <a:gd name="connsiteX13" fmla="*/ 224697 w 327163"/>
                <a:gd name="connsiteY13" fmla="*/ 71727 h 378397"/>
                <a:gd name="connsiteX14" fmla="*/ 112714 w 327163"/>
                <a:gd name="connsiteY14" fmla="*/ 71727 h 378397"/>
                <a:gd name="connsiteX15" fmla="*/ 153701 w 327163"/>
                <a:gd name="connsiteY15" fmla="*/ 71727 h 378397"/>
                <a:gd name="connsiteX16" fmla="*/ 153701 w 327163"/>
                <a:gd name="connsiteY16" fmla="*/ 194688 h 378397"/>
                <a:gd name="connsiteX17" fmla="*/ 112714 w 327163"/>
                <a:gd name="connsiteY17" fmla="*/ 194688 h 378397"/>
                <a:gd name="connsiteX18" fmla="*/ 112714 w 327163"/>
                <a:gd name="connsiteY18" fmla="*/ 71727 h 37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163" h="378397">
                  <a:moveTo>
                    <a:pt x="92221" y="378398"/>
                  </a:moveTo>
                  <a:lnTo>
                    <a:pt x="163948" y="306670"/>
                  </a:lnTo>
                  <a:lnTo>
                    <a:pt x="245190" y="306670"/>
                  </a:lnTo>
                  <a:lnTo>
                    <a:pt x="327164" y="224697"/>
                  </a:lnTo>
                  <a:lnTo>
                    <a:pt x="327164" y="0"/>
                  </a:lnTo>
                  <a:lnTo>
                    <a:pt x="0" y="0"/>
                  </a:lnTo>
                  <a:lnTo>
                    <a:pt x="0" y="306670"/>
                  </a:lnTo>
                  <a:lnTo>
                    <a:pt x="92221" y="306670"/>
                  </a:lnTo>
                  <a:lnTo>
                    <a:pt x="92221" y="378398"/>
                  </a:lnTo>
                  <a:close/>
                  <a:moveTo>
                    <a:pt x="224697" y="71727"/>
                  </a:moveTo>
                  <a:lnTo>
                    <a:pt x="265683" y="71727"/>
                  </a:lnTo>
                  <a:lnTo>
                    <a:pt x="265683" y="194688"/>
                  </a:lnTo>
                  <a:lnTo>
                    <a:pt x="224697" y="194688"/>
                  </a:lnTo>
                  <a:lnTo>
                    <a:pt x="224697" y="71727"/>
                  </a:lnTo>
                  <a:close/>
                  <a:moveTo>
                    <a:pt x="112714" y="71727"/>
                  </a:moveTo>
                  <a:lnTo>
                    <a:pt x="153701" y="71727"/>
                  </a:lnTo>
                  <a:lnTo>
                    <a:pt x="153701" y="194688"/>
                  </a:lnTo>
                  <a:lnTo>
                    <a:pt x="112714" y="194688"/>
                  </a:lnTo>
                  <a:lnTo>
                    <a:pt x="112714" y="7172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5187E53F-F1DC-CF35-22E7-8DD08416A484}"/>
                </a:ext>
              </a:extLst>
            </p:cNvPr>
            <p:cNvSpPr/>
            <p:nvPr/>
          </p:nvSpPr>
          <p:spPr>
            <a:xfrm>
              <a:off x="4308674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58719 w 827058"/>
                <a:gd name="connsiteY5" fmla="*/ 444270 h 827058"/>
                <a:gd name="connsiteX6" fmla="*/ 475010 w 827058"/>
                <a:gd name="connsiteY6" fmla="*/ 627979 h 827058"/>
                <a:gd name="connsiteX7" fmla="*/ 393036 w 827058"/>
                <a:gd name="connsiteY7" fmla="*/ 627979 h 827058"/>
                <a:gd name="connsiteX8" fmla="*/ 290568 w 827058"/>
                <a:gd name="connsiteY8" fmla="*/ 730446 h 827058"/>
                <a:gd name="connsiteX9" fmla="*/ 290568 w 827058"/>
                <a:gd name="connsiteY9" fmla="*/ 627979 h 827058"/>
                <a:gd name="connsiteX10" fmla="*/ 167607 w 827058"/>
                <a:gd name="connsiteY10" fmla="*/ 627979 h 827058"/>
                <a:gd name="connsiteX11" fmla="*/ 167607 w 827058"/>
                <a:gd name="connsiteY11" fmla="*/ 259828 h 827058"/>
                <a:gd name="connsiteX12" fmla="*/ 270075 w 827058"/>
                <a:gd name="connsiteY12" fmla="*/ 157361 h 827058"/>
                <a:gd name="connsiteX13" fmla="*/ 657987 w 827058"/>
                <a:gd name="connsiteY13" fmla="*/ 157361 h 827058"/>
                <a:gd name="connsiteX14" fmla="*/ 657987 w 827058"/>
                <a:gd name="connsiteY14" fmla="*/ 44427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58719" y="444270"/>
                  </a:moveTo>
                  <a:lnTo>
                    <a:pt x="475010" y="627979"/>
                  </a:lnTo>
                  <a:lnTo>
                    <a:pt x="393036" y="627979"/>
                  </a:lnTo>
                  <a:lnTo>
                    <a:pt x="290568" y="730446"/>
                  </a:lnTo>
                  <a:lnTo>
                    <a:pt x="290568" y="627979"/>
                  </a:lnTo>
                  <a:lnTo>
                    <a:pt x="167607" y="627979"/>
                  </a:lnTo>
                  <a:lnTo>
                    <a:pt x="167607" y="259828"/>
                  </a:lnTo>
                  <a:lnTo>
                    <a:pt x="270075" y="157361"/>
                  </a:lnTo>
                  <a:lnTo>
                    <a:pt x="657987" y="157361"/>
                  </a:lnTo>
                  <a:lnTo>
                    <a:pt x="657987" y="4442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grpSp>
        <p:nvGrpSpPr>
          <p:cNvPr id="92" name="Gráfico 2">
            <a:extLst>
              <a:ext uri="{FF2B5EF4-FFF2-40B4-BE49-F238E27FC236}">
                <a16:creationId xmlns:a16="http://schemas.microsoft.com/office/drawing/2014/main" id="{59D30010-62D3-42E4-0216-56A223FC6205}"/>
              </a:ext>
            </a:extLst>
          </p:cNvPr>
          <p:cNvGrpSpPr/>
          <p:nvPr/>
        </p:nvGrpSpPr>
        <p:grpSpPr>
          <a:xfrm>
            <a:off x="8222713" y="2386517"/>
            <a:ext cx="582096" cy="582096"/>
            <a:chOff x="5682470" y="3611977"/>
            <a:chExt cx="827058" cy="827058"/>
          </a:xfrm>
          <a:solidFill>
            <a:srgbClr val="000000"/>
          </a:solidFill>
        </p:grpSpPr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C4AFFD3C-0922-E519-7BC5-C1C85640C227}"/>
                </a:ext>
              </a:extLst>
            </p:cNvPr>
            <p:cNvSpPr/>
            <p:nvPr/>
          </p:nvSpPr>
          <p:spPr>
            <a:xfrm>
              <a:off x="5989779" y="3871805"/>
              <a:ext cx="208687" cy="303835"/>
            </a:xfrm>
            <a:custGeom>
              <a:avLst/>
              <a:gdLst>
                <a:gd name="connsiteX0" fmla="*/ 170628 w 208687"/>
                <a:gd name="connsiteY0" fmla="*/ 152237 h 303835"/>
                <a:gd name="connsiteX1" fmla="*/ 126713 w 208687"/>
                <a:gd name="connsiteY1" fmla="*/ 129548 h 303835"/>
                <a:gd name="connsiteX2" fmla="*/ 121590 w 208687"/>
                <a:gd name="connsiteY2" fmla="*/ 127353 h 303835"/>
                <a:gd name="connsiteX3" fmla="*/ 85726 w 208687"/>
                <a:gd name="connsiteY3" fmla="*/ 111982 h 303835"/>
                <a:gd name="connsiteX4" fmla="*/ 66697 w 208687"/>
                <a:gd name="connsiteY4" fmla="*/ 98076 h 303835"/>
                <a:gd name="connsiteX5" fmla="*/ 59378 w 208687"/>
                <a:gd name="connsiteY5" fmla="*/ 80510 h 303835"/>
                <a:gd name="connsiteX6" fmla="*/ 73284 w 208687"/>
                <a:gd name="connsiteY6" fmla="*/ 54893 h 303835"/>
                <a:gd name="connsiteX7" fmla="*/ 107684 w 208687"/>
                <a:gd name="connsiteY7" fmla="*/ 46110 h 303835"/>
                <a:gd name="connsiteX8" fmla="*/ 134764 w 208687"/>
                <a:gd name="connsiteY8" fmla="*/ 49770 h 303835"/>
                <a:gd name="connsiteX9" fmla="*/ 163309 w 208687"/>
                <a:gd name="connsiteY9" fmla="*/ 60017 h 303835"/>
                <a:gd name="connsiteX10" fmla="*/ 175019 w 208687"/>
                <a:gd name="connsiteY10" fmla="*/ 62944 h 303835"/>
                <a:gd name="connsiteX11" fmla="*/ 191121 w 208687"/>
                <a:gd name="connsiteY11" fmla="*/ 56357 h 303835"/>
                <a:gd name="connsiteX12" fmla="*/ 197709 w 208687"/>
                <a:gd name="connsiteY12" fmla="*/ 38791 h 303835"/>
                <a:gd name="connsiteX13" fmla="*/ 191853 w 208687"/>
                <a:gd name="connsiteY13" fmla="*/ 21957 h 303835"/>
                <a:gd name="connsiteX14" fmla="*/ 172092 w 208687"/>
                <a:gd name="connsiteY14" fmla="*/ 9515 h 303835"/>
                <a:gd name="connsiteX15" fmla="*/ 147207 w 208687"/>
                <a:gd name="connsiteY15" fmla="*/ 2928 h 303835"/>
                <a:gd name="connsiteX16" fmla="*/ 111343 w 208687"/>
                <a:gd name="connsiteY16" fmla="*/ 0 h 303835"/>
                <a:gd name="connsiteX17" fmla="*/ 57182 w 208687"/>
                <a:gd name="connsiteY17" fmla="*/ 8783 h 303835"/>
                <a:gd name="connsiteX18" fmla="*/ 16195 w 208687"/>
                <a:gd name="connsiteY18" fmla="*/ 36596 h 303835"/>
                <a:gd name="connsiteX19" fmla="*/ 93 w 208687"/>
                <a:gd name="connsiteY19" fmla="*/ 81974 h 303835"/>
                <a:gd name="connsiteX20" fmla="*/ 8876 w 208687"/>
                <a:gd name="connsiteY20" fmla="*/ 119301 h 303835"/>
                <a:gd name="connsiteX21" fmla="*/ 34493 w 208687"/>
                <a:gd name="connsiteY21" fmla="*/ 146382 h 303835"/>
                <a:gd name="connsiteX22" fmla="*/ 78407 w 208687"/>
                <a:gd name="connsiteY22" fmla="*/ 169071 h 303835"/>
                <a:gd name="connsiteX23" fmla="*/ 118662 w 208687"/>
                <a:gd name="connsiteY23" fmla="*/ 187369 h 303835"/>
                <a:gd name="connsiteX24" fmla="*/ 140620 w 208687"/>
                <a:gd name="connsiteY24" fmla="*/ 203471 h 303835"/>
                <a:gd name="connsiteX25" fmla="*/ 147939 w 208687"/>
                <a:gd name="connsiteY25" fmla="*/ 221769 h 303835"/>
                <a:gd name="connsiteX26" fmla="*/ 136228 w 208687"/>
                <a:gd name="connsiteY26" fmla="*/ 247386 h 303835"/>
                <a:gd name="connsiteX27" fmla="*/ 101096 w 208687"/>
                <a:gd name="connsiteY27" fmla="*/ 256900 h 303835"/>
                <a:gd name="connsiteX28" fmla="*/ 80603 w 208687"/>
                <a:gd name="connsiteY28" fmla="*/ 254705 h 303835"/>
                <a:gd name="connsiteX29" fmla="*/ 64501 w 208687"/>
                <a:gd name="connsiteY29" fmla="*/ 249581 h 303835"/>
                <a:gd name="connsiteX30" fmla="*/ 45471 w 208687"/>
                <a:gd name="connsiteY30" fmla="*/ 240799 h 303835"/>
                <a:gd name="connsiteX31" fmla="*/ 24978 w 208687"/>
                <a:gd name="connsiteY31" fmla="*/ 235675 h 303835"/>
                <a:gd name="connsiteX32" fmla="*/ 7412 w 208687"/>
                <a:gd name="connsiteY32" fmla="*/ 242262 h 303835"/>
                <a:gd name="connsiteX33" fmla="*/ 825 w 208687"/>
                <a:gd name="connsiteY33" fmla="*/ 259828 h 303835"/>
                <a:gd name="connsiteX34" fmla="*/ 5948 w 208687"/>
                <a:gd name="connsiteY34" fmla="*/ 276662 h 303835"/>
                <a:gd name="connsiteX35" fmla="*/ 22050 w 208687"/>
                <a:gd name="connsiteY35" fmla="*/ 289105 h 303835"/>
                <a:gd name="connsiteX36" fmla="*/ 99633 w 208687"/>
                <a:gd name="connsiteY36" fmla="*/ 303743 h 303835"/>
                <a:gd name="connsiteX37" fmla="*/ 156722 w 208687"/>
                <a:gd name="connsiteY37" fmla="*/ 294228 h 303835"/>
                <a:gd name="connsiteX38" fmla="*/ 194781 w 208687"/>
                <a:gd name="connsiteY38" fmla="*/ 265683 h 303835"/>
                <a:gd name="connsiteX39" fmla="*/ 208687 w 208687"/>
                <a:gd name="connsiteY39" fmla="*/ 218841 h 303835"/>
                <a:gd name="connsiteX40" fmla="*/ 199173 w 208687"/>
                <a:gd name="connsiteY40" fmla="*/ 180050 h 303835"/>
                <a:gd name="connsiteX41" fmla="*/ 170628 w 208687"/>
                <a:gd name="connsiteY41" fmla="*/ 152237 h 3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8687" h="303835">
                  <a:moveTo>
                    <a:pt x="170628" y="152237"/>
                  </a:moveTo>
                  <a:cubicBezTo>
                    <a:pt x="156722" y="143454"/>
                    <a:pt x="142083" y="135403"/>
                    <a:pt x="126713" y="129548"/>
                  </a:cubicBezTo>
                  <a:cubicBezTo>
                    <a:pt x="125250" y="128816"/>
                    <a:pt x="123054" y="128084"/>
                    <a:pt x="121590" y="127353"/>
                  </a:cubicBezTo>
                  <a:cubicBezTo>
                    <a:pt x="105488" y="120765"/>
                    <a:pt x="93777" y="115642"/>
                    <a:pt x="85726" y="111982"/>
                  </a:cubicBezTo>
                  <a:cubicBezTo>
                    <a:pt x="78407" y="108323"/>
                    <a:pt x="71820" y="103931"/>
                    <a:pt x="66697" y="98076"/>
                  </a:cubicBezTo>
                  <a:cubicBezTo>
                    <a:pt x="62305" y="92953"/>
                    <a:pt x="59378" y="87098"/>
                    <a:pt x="59378" y="80510"/>
                  </a:cubicBezTo>
                  <a:cubicBezTo>
                    <a:pt x="58646" y="70263"/>
                    <a:pt x="64501" y="60748"/>
                    <a:pt x="73284" y="54893"/>
                  </a:cubicBezTo>
                  <a:cubicBezTo>
                    <a:pt x="83531" y="49038"/>
                    <a:pt x="95241" y="46110"/>
                    <a:pt x="107684" y="46110"/>
                  </a:cubicBezTo>
                  <a:cubicBezTo>
                    <a:pt x="117198" y="46110"/>
                    <a:pt x="125981" y="46842"/>
                    <a:pt x="134764" y="49770"/>
                  </a:cubicBezTo>
                  <a:cubicBezTo>
                    <a:pt x="144279" y="52698"/>
                    <a:pt x="153794" y="56357"/>
                    <a:pt x="163309" y="60017"/>
                  </a:cubicBezTo>
                  <a:cubicBezTo>
                    <a:pt x="166968" y="61481"/>
                    <a:pt x="171360" y="62944"/>
                    <a:pt x="175019" y="62944"/>
                  </a:cubicBezTo>
                  <a:cubicBezTo>
                    <a:pt x="180875" y="62944"/>
                    <a:pt x="186730" y="60748"/>
                    <a:pt x="191121" y="56357"/>
                  </a:cubicBezTo>
                  <a:cubicBezTo>
                    <a:pt x="195513" y="51965"/>
                    <a:pt x="197709" y="45379"/>
                    <a:pt x="197709" y="38791"/>
                  </a:cubicBezTo>
                  <a:cubicBezTo>
                    <a:pt x="197709" y="32936"/>
                    <a:pt x="195513" y="26349"/>
                    <a:pt x="191853" y="21957"/>
                  </a:cubicBezTo>
                  <a:cubicBezTo>
                    <a:pt x="186730" y="16102"/>
                    <a:pt x="179411" y="11710"/>
                    <a:pt x="172092" y="9515"/>
                  </a:cubicBezTo>
                  <a:cubicBezTo>
                    <a:pt x="164041" y="6587"/>
                    <a:pt x="155990" y="4391"/>
                    <a:pt x="147207" y="2928"/>
                  </a:cubicBezTo>
                  <a:cubicBezTo>
                    <a:pt x="135496" y="732"/>
                    <a:pt x="123054" y="0"/>
                    <a:pt x="111343" y="0"/>
                  </a:cubicBezTo>
                  <a:cubicBezTo>
                    <a:pt x="93046" y="0"/>
                    <a:pt x="74748" y="2928"/>
                    <a:pt x="57182" y="8783"/>
                  </a:cubicBezTo>
                  <a:cubicBezTo>
                    <a:pt x="41080" y="13906"/>
                    <a:pt x="27174" y="23421"/>
                    <a:pt x="16195" y="36596"/>
                  </a:cubicBezTo>
                  <a:cubicBezTo>
                    <a:pt x="5216" y="49038"/>
                    <a:pt x="93" y="65140"/>
                    <a:pt x="93" y="81974"/>
                  </a:cubicBezTo>
                  <a:cubicBezTo>
                    <a:pt x="-639" y="95148"/>
                    <a:pt x="3020" y="107591"/>
                    <a:pt x="8876" y="119301"/>
                  </a:cubicBezTo>
                  <a:cubicBezTo>
                    <a:pt x="15463" y="130280"/>
                    <a:pt x="24246" y="139795"/>
                    <a:pt x="34493" y="146382"/>
                  </a:cubicBezTo>
                  <a:cubicBezTo>
                    <a:pt x="48399" y="155165"/>
                    <a:pt x="63037" y="163216"/>
                    <a:pt x="78407" y="169071"/>
                  </a:cubicBezTo>
                  <a:cubicBezTo>
                    <a:pt x="95973" y="176390"/>
                    <a:pt x="109147" y="182246"/>
                    <a:pt x="118662" y="187369"/>
                  </a:cubicBezTo>
                  <a:cubicBezTo>
                    <a:pt x="126713" y="191028"/>
                    <a:pt x="134032" y="196884"/>
                    <a:pt x="140620" y="203471"/>
                  </a:cubicBezTo>
                  <a:cubicBezTo>
                    <a:pt x="145011" y="208594"/>
                    <a:pt x="147939" y="215182"/>
                    <a:pt x="147939" y="221769"/>
                  </a:cubicBezTo>
                  <a:cubicBezTo>
                    <a:pt x="148671" y="231284"/>
                    <a:pt x="144279" y="240799"/>
                    <a:pt x="136228" y="247386"/>
                  </a:cubicBezTo>
                  <a:cubicBezTo>
                    <a:pt x="125981" y="253973"/>
                    <a:pt x="113539" y="257633"/>
                    <a:pt x="101096" y="256900"/>
                  </a:cubicBezTo>
                  <a:cubicBezTo>
                    <a:pt x="93777" y="256900"/>
                    <a:pt x="87190" y="256169"/>
                    <a:pt x="80603" y="254705"/>
                  </a:cubicBezTo>
                  <a:cubicBezTo>
                    <a:pt x="74748" y="253241"/>
                    <a:pt x="69624" y="251777"/>
                    <a:pt x="64501" y="249581"/>
                  </a:cubicBezTo>
                  <a:cubicBezTo>
                    <a:pt x="60110" y="247386"/>
                    <a:pt x="53522" y="244458"/>
                    <a:pt x="45471" y="240799"/>
                  </a:cubicBezTo>
                  <a:cubicBezTo>
                    <a:pt x="38884" y="237139"/>
                    <a:pt x="32297" y="235675"/>
                    <a:pt x="24978" y="235675"/>
                  </a:cubicBezTo>
                  <a:cubicBezTo>
                    <a:pt x="18391" y="235675"/>
                    <a:pt x="12535" y="237871"/>
                    <a:pt x="7412" y="242262"/>
                  </a:cubicBezTo>
                  <a:cubicBezTo>
                    <a:pt x="3020" y="246654"/>
                    <a:pt x="93" y="253241"/>
                    <a:pt x="825" y="259828"/>
                  </a:cubicBezTo>
                  <a:cubicBezTo>
                    <a:pt x="825" y="265683"/>
                    <a:pt x="2288" y="271539"/>
                    <a:pt x="5948" y="276662"/>
                  </a:cubicBezTo>
                  <a:cubicBezTo>
                    <a:pt x="10340" y="281786"/>
                    <a:pt x="15463" y="286177"/>
                    <a:pt x="22050" y="289105"/>
                  </a:cubicBezTo>
                  <a:cubicBezTo>
                    <a:pt x="46935" y="300083"/>
                    <a:pt x="73284" y="304475"/>
                    <a:pt x="99633" y="303743"/>
                  </a:cubicBezTo>
                  <a:cubicBezTo>
                    <a:pt x="119394" y="304475"/>
                    <a:pt x="138424" y="300815"/>
                    <a:pt x="156722" y="294228"/>
                  </a:cubicBezTo>
                  <a:cubicBezTo>
                    <a:pt x="172092" y="289105"/>
                    <a:pt x="185266" y="278858"/>
                    <a:pt x="194781" y="265683"/>
                  </a:cubicBezTo>
                  <a:cubicBezTo>
                    <a:pt x="204296" y="251777"/>
                    <a:pt x="208687" y="235675"/>
                    <a:pt x="208687" y="218841"/>
                  </a:cubicBezTo>
                  <a:cubicBezTo>
                    <a:pt x="208687" y="204935"/>
                    <a:pt x="205760" y="191761"/>
                    <a:pt x="199173" y="180050"/>
                  </a:cubicBezTo>
                  <a:cubicBezTo>
                    <a:pt x="190389" y="168339"/>
                    <a:pt x="181606" y="158825"/>
                    <a:pt x="170628" y="15223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63CA0031-02CB-13FB-D719-D73C3A95FFA9}"/>
                </a:ext>
              </a:extLst>
            </p:cNvPr>
            <p:cNvSpPr/>
            <p:nvPr/>
          </p:nvSpPr>
          <p:spPr>
            <a:xfrm>
              <a:off x="5682470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528439 w 827058"/>
                <a:gd name="connsiteY5" fmla="*/ 695315 h 827058"/>
                <a:gd name="connsiteX6" fmla="*/ 513801 w 827058"/>
                <a:gd name="connsiteY6" fmla="*/ 694583 h 827058"/>
                <a:gd name="connsiteX7" fmla="*/ 513801 w 827058"/>
                <a:gd name="connsiteY7" fmla="*/ 694583 h 827058"/>
                <a:gd name="connsiteX8" fmla="*/ 513069 w 827058"/>
                <a:gd name="connsiteY8" fmla="*/ 694583 h 827058"/>
                <a:gd name="connsiteX9" fmla="*/ 507946 w 827058"/>
                <a:gd name="connsiteY9" fmla="*/ 693851 h 827058"/>
                <a:gd name="connsiteX10" fmla="*/ 505018 w 827058"/>
                <a:gd name="connsiteY10" fmla="*/ 693851 h 827058"/>
                <a:gd name="connsiteX11" fmla="*/ 499895 w 827058"/>
                <a:gd name="connsiteY11" fmla="*/ 693119 h 827058"/>
                <a:gd name="connsiteX12" fmla="*/ 497699 w 827058"/>
                <a:gd name="connsiteY12" fmla="*/ 692387 h 827058"/>
                <a:gd name="connsiteX13" fmla="*/ 491844 w 827058"/>
                <a:gd name="connsiteY13" fmla="*/ 690924 h 827058"/>
                <a:gd name="connsiteX14" fmla="*/ 490380 w 827058"/>
                <a:gd name="connsiteY14" fmla="*/ 690924 h 827058"/>
                <a:gd name="connsiteX15" fmla="*/ 484525 w 827058"/>
                <a:gd name="connsiteY15" fmla="*/ 689460 h 827058"/>
                <a:gd name="connsiteX16" fmla="*/ 483793 w 827058"/>
                <a:gd name="connsiteY16" fmla="*/ 689460 h 827058"/>
                <a:gd name="connsiteX17" fmla="*/ 475010 w 827058"/>
                <a:gd name="connsiteY17" fmla="*/ 686532 h 827058"/>
                <a:gd name="connsiteX18" fmla="*/ 475010 w 827058"/>
                <a:gd name="connsiteY18" fmla="*/ 686532 h 827058"/>
                <a:gd name="connsiteX19" fmla="*/ 473546 w 827058"/>
                <a:gd name="connsiteY19" fmla="*/ 685800 h 827058"/>
                <a:gd name="connsiteX20" fmla="*/ 466959 w 827058"/>
                <a:gd name="connsiteY20" fmla="*/ 683604 h 827058"/>
                <a:gd name="connsiteX21" fmla="*/ 465495 w 827058"/>
                <a:gd name="connsiteY21" fmla="*/ 682872 h 827058"/>
                <a:gd name="connsiteX22" fmla="*/ 458908 w 827058"/>
                <a:gd name="connsiteY22" fmla="*/ 679945 h 827058"/>
                <a:gd name="connsiteX23" fmla="*/ 458908 w 827058"/>
                <a:gd name="connsiteY23" fmla="*/ 679945 h 827058"/>
                <a:gd name="connsiteX24" fmla="*/ 458176 w 827058"/>
                <a:gd name="connsiteY24" fmla="*/ 679945 h 827058"/>
                <a:gd name="connsiteX25" fmla="*/ 448661 w 827058"/>
                <a:gd name="connsiteY25" fmla="*/ 674821 h 827058"/>
                <a:gd name="connsiteX26" fmla="*/ 447197 w 827058"/>
                <a:gd name="connsiteY26" fmla="*/ 674089 h 827058"/>
                <a:gd name="connsiteX27" fmla="*/ 446465 w 827058"/>
                <a:gd name="connsiteY27" fmla="*/ 673358 h 827058"/>
                <a:gd name="connsiteX28" fmla="*/ 445001 w 827058"/>
                <a:gd name="connsiteY28" fmla="*/ 672626 h 827058"/>
                <a:gd name="connsiteX29" fmla="*/ 445001 w 827058"/>
                <a:gd name="connsiteY29" fmla="*/ 672626 h 827058"/>
                <a:gd name="connsiteX30" fmla="*/ 414261 w 827058"/>
                <a:gd name="connsiteY30" fmla="*/ 674821 h 827058"/>
                <a:gd name="connsiteX31" fmla="*/ 153701 w 827058"/>
                <a:gd name="connsiteY31" fmla="*/ 414993 h 827058"/>
                <a:gd name="connsiteX32" fmla="*/ 156629 w 827058"/>
                <a:gd name="connsiteY32" fmla="*/ 377666 h 827058"/>
                <a:gd name="connsiteX33" fmla="*/ 137599 w 827058"/>
                <a:gd name="connsiteY33" fmla="*/ 322041 h 827058"/>
                <a:gd name="connsiteX34" fmla="*/ 137599 w 827058"/>
                <a:gd name="connsiteY34" fmla="*/ 320577 h 827058"/>
                <a:gd name="connsiteX35" fmla="*/ 136867 w 827058"/>
                <a:gd name="connsiteY35" fmla="*/ 315453 h 827058"/>
                <a:gd name="connsiteX36" fmla="*/ 136135 w 827058"/>
                <a:gd name="connsiteY36" fmla="*/ 311794 h 827058"/>
                <a:gd name="connsiteX37" fmla="*/ 136135 w 827058"/>
                <a:gd name="connsiteY37" fmla="*/ 310330 h 827058"/>
                <a:gd name="connsiteX38" fmla="*/ 136135 w 827058"/>
                <a:gd name="connsiteY38" fmla="*/ 310330 h 827058"/>
                <a:gd name="connsiteX39" fmla="*/ 135403 w 827058"/>
                <a:gd name="connsiteY39" fmla="*/ 296424 h 827058"/>
                <a:gd name="connsiteX40" fmla="*/ 300083 w 827058"/>
                <a:gd name="connsiteY40" fmla="*/ 132476 h 827058"/>
                <a:gd name="connsiteX41" fmla="*/ 320577 w 827058"/>
                <a:gd name="connsiteY41" fmla="*/ 133940 h 827058"/>
                <a:gd name="connsiteX42" fmla="*/ 320577 w 827058"/>
                <a:gd name="connsiteY42" fmla="*/ 133940 h 827058"/>
                <a:gd name="connsiteX43" fmla="*/ 322041 w 827058"/>
                <a:gd name="connsiteY43" fmla="*/ 133940 h 827058"/>
                <a:gd name="connsiteX44" fmla="*/ 335215 w 827058"/>
                <a:gd name="connsiteY44" fmla="*/ 136135 h 827058"/>
                <a:gd name="connsiteX45" fmla="*/ 335947 w 827058"/>
                <a:gd name="connsiteY45" fmla="*/ 136135 h 827058"/>
                <a:gd name="connsiteX46" fmla="*/ 358636 w 827058"/>
                <a:gd name="connsiteY46" fmla="*/ 142723 h 827058"/>
                <a:gd name="connsiteX47" fmla="*/ 358636 w 827058"/>
                <a:gd name="connsiteY47" fmla="*/ 142723 h 827058"/>
                <a:gd name="connsiteX48" fmla="*/ 360100 w 827058"/>
                <a:gd name="connsiteY48" fmla="*/ 143454 h 827058"/>
                <a:gd name="connsiteX49" fmla="*/ 363028 w 827058"/>
                <a:gd name="connsiteY49" fmla="*/ 144186 h 827058"/>
                <a:gd name="connsiteX50" fmla="*/ 363028 w 827058"/>
                <a:gd name="connsiteY50" fmla="*/ 144186 h 827058"/>
                <a:gd name="connsiteX51" fmla="*/ 366687 w 827058"/>
                <a:gd name="connsiteY51" fmla="*/ 145650 h 827058"/>
                <a:gd name="connsiteX52" fmla="*/ 368883 w 827058"/>
                <a:gd name="connsiteY52" fmla="*/ 146382 h 827058"/>
                <a:gd name="connsiteX53" fmla="*/ 374006 w 827058"/>
                <a:gd name="connsiteY53" fmla="*/ 148578 h 827058"/>
                <a:gd name="connsiteX54" fmla="*/ 374006 w 827058"/>
                <a:gd name="connsiteY54" fmla="*/ 148578 h 827058"/>
                <a:gd name="connsiteX55" fmla="*/ 374738 w 827058"/>
                <a:gd name="connsiteY55" fmla="*/ 149310 h 827058"/>
                <a:gd name="connsiteX56" fmla="*/ 376934 w 827058"/>
                <a:gd name="connsiteY56" fmla="*/ 150042 h 827058"/>
                <a:gd name="connsiteX57" fmla="*/ 382789 w 827058"/>
                <a:gd name="connsiteY57" fmla="*/ 153701 h 827058"/>
                <a:gd name="connsiteX58" fmla="*/ 384253 w 827058"/>
                <a:gd name="connsiteY58" fmla="*/ 154433 h 827058"/>
                <a:gd name="connsiteX59" fmla="*/ 386449 w 827058"/>
                <a:gd name="connsiteY59" fmla="*/ 155897 h 827058"/>
                <a:gd name="connsiteX60" fmla="*/ 386449 w 827058"/>
                <a:gd name="connsiteY60" fmla="*/ 155897 h 827058"/>
                <a:gd name="connsiteX61" fmla="*/ 387912 w 827058"/>
                <a:gd name="connsiteY61" fmla="*/ 156629 h 827058"/>
                <a:gd name="connsiteX62" fmla="*/ 415725 w 827058"/>
                <a:gd name="connsiteY62" fmla="*/ 155165 h 827058"/>
                <a:gd name="connsiteX63" fmla="*/ 676285 w 827058"/>
                <a:gd name="connsiteY63" fmla="*/ 414993 h 827058"/>
                <a:gd name="connsiteX64" fmla="*/ 674089 w 827058"/>
                <a:gd name="connsiteY64" fmla="*/ 450125 h 827058"/>
                <a:gd name="connsiteX65" fmla="*/ 693119 w 827058"/>
                <a:gd name="connsiteY65" fmla="*/ 505750 h 827058"/>
                <a:gd name="connsiteX66" fmla="*/ 693119 w 827058"/>
                <a:gd name="connsiteY66" fmla="*/ 507946 h 827058"/>
                <a:gd name="connsiteX67" fmla="*/ 693851 w 827058"/>
                <a:gd name="connsiteY67" fmla="*/ 513069 h 827058"/>
                <a:gd name="connsiteX68" fmla="*/ 694583 w 827058"/>
                <a:gd name="connsiteY68" fmla="*/ 517461 h 827058"/>
                <a:gd name="connsiteX69" fmla="*/ 694583 w 827058"/>
                <a:gd name="connsiteY69" fmla="*/ 519656 h 827058"/>
                <a:gd name="connsiteX70" fmla="*/ 694583 w 827058"/>
                <a:gd name="connsiteY70" fmla="*/ 519656 h 827058"/>
                <a:gd name="connsiteX71" fmla="*/ 694583 w 827058"/>
                <a:gd name="connsiteY71" fmla="*/ 519656 h 827058"/>
                <a:gd name="connsiteX72" fmla="*/ 694583 w 827058"/>
                <a:gd name="connsiteY72" fmla="*/ 519656 h 827058"/>
                <a:gd name="connsiteX73" fmla="*/ 694583 w 827058"/>
                <a:gd name="connsiteY73" fmla="*/ 519656 h 827058"/>
                <a:gd name="connsiteX74" fmla="*/ 695315 w 827058"/>
                <a:gd name="connsiteY74" fmla="*/ 531367 h 827058"/>
                <a:gd name="connsiteX75" fmla="*/ 528439 w 827058"/>
                <a:gd name="connsiteY75" fmla="*/ 695315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528439" y="695315"/>
                  </a:moveTo>
                  <a:cubicBezTo>
                    <a:pt x="523316" y="695315"/>
                    <a:pt x="518192" y="695315"/>
                    <a:pt x="513801" y="694583"/>
                  </a:cubicBezTo>
                  <a:cubicBezTo>
                    <a:pt x="513801" y="694583"/>
                    <a:pt x="513801" y="694583"/>
                    <a:pt x="513801" y="694583"/>
                  </a:cubicBezTo>
                  <a:cubicBezTo>
                    <a:pt x="513801" y="694583"/>
                    <a:pt x="513069" y="694583"/>
                    <a:pt x="513069" y="694583"/>
                  </a:cubicBezTo>
                  <a:cubicBezTo>
                    <a:pt x="511605" y="694583"/>
                    <a:pt x="510142" y="694583"/>
                    <a:pt x="507946" y="693851"/>
                  </a:cubicBezTo>
                  <a:cubicBezTo>
                    <a:pt x="507214" y="693851"/>
                    <a:pt x="506482" y="693851"/>
                    <a:pt x="505018" y="693851"/>
                  </a:cubicBezTo>
                  <a:cubicBezTo>
                    <a:pt x="503554" y="693851"/>
                    <a:pt x="501359" y="693119"/>
                    <a:pt x="499895" y="693119"/>
                  </a:cubicBezTo>
                  <a:cubicBezTo>
                    <a:pt x="499163" y="693119"/>
                    <a:pt x="498431" y="693119"/>
                    <a:pt x="497699" y="692387"/>
                  </a:cubicBezTo>
                  <a:cubicBezTo>
                    <a:pt x="495503" y="692387"/>
                    <a:pt x="494039" y="691655"/>
                    <a:pt x="491844" y="690924"/>
                  </a:cubicBezTo>
                  <a:cubicBezTo>
                    <a:pt x="491112" y="690924"/>
                    <a:pt x="491112" y="690924"/>
                    <a:pt x="490380" y="690924"/>
                  </a:cubicBezTo>
                  <a:cubicBezTo>
                    <a:pt x="488184" y="690191"/>
                    <a:pt x="485988" y="690191"/>
                    <a:pt x="484525" y="689460"/>
                  </a:cubicBezTo>
                  <a:cubicBezTo>
                    <a:pt x="484525" y="689460"/>
                    <a:pt x="483793" y="689460"/>
                    <a:pt x="483793" y="689460"/>
                  </a:cubicBezTo>
                  <a:cubicBezTo>
                    <a:pt x="480865" y="688727"/>
                    <a:pt x="477937" y="687996"/>
                    <a:pt x="475010" y="686532"/>
                  </a:cubicBezTo>
                  <a:cubicBezTo>
                    <a:pt x="475010" y="686532"/>
                    <a:pt x="475010" y="686532"/>
                    <a:pt x="475010" y="686532"/>
                  </a:cubicBezTo>
                  <a:cubicBezTo>
                    <a:pt x="474278" y="686532"/>
                    <a:pt x="474278" y="686532"/>
                    <a:pt x="473546" y="685800"/>
                  </a:cubicBezTo>
                  <a:cubicBezTo>
                    <a:pt x="471350" y="685068"/>
                    <a:pt x="469155" y="684336"/>
                    <a:pt x="466959" y="683604"/>
                  </a:cubicBezTo>
                  <a:cubicBezTo>
                    <a:pt x="466227" y="683604"/>
                    <a:pt x="465495" y="682872"/>
                    <a:pt x="465495" y="682872"/>
                  </a:cubicBezTo>
                  <a:cubicBezTo>
                    <a:pt x="463299" y="682141"/>
                    <a:pt x="461104" y="681408"/>
                    <a:pt x="458908" y="679945"/>
                  </a:cubicBezTo>
                  <a:cubicBezTo>
                    <a:pt x="458908" y="679945"/>
                    <a:pt x="458908" y="679945"/>
                    <a:pt x="458908" y="679945"/>
                  </a:cubicBezTo>
                  <a:cubicBezTo>
                    <a:pt x="458908" y="679945"/>
                    <a:pt x="458908" y="679945"/>
                    <a:pt x="458176" y="679945"/>
                  </a:cubicBezTo>
                  <a:cubicBezTo>
                    <a:pt x="454516" y="678481"/>
                    <a:pt x="451589" y="677017"/>
                    <a:pt x="448661" y="674821"/>
                  </a:cubicBezTo>
                  <a:cubicBezTo>
                    <a:pt x="447929" y="674821"/>
                    <a:pt x="447929" y="674089"/>
                    <a:pt x="447197" y="674089"/>
                  </a:cubicBezTo>
                  <a:cubicBezTo>
                    <a:pt x="447197" y="674089"/>
                    <a:pt x="446465" y="673358"/>
                    <a:pt x="446465" y="673358"/>
                  </a:cubicBezTo>
                  <a:cubicBezTo>
                    <a:pt x="445733" y="673358"/>
                    <a:pt x="445733" y="672626"/>
                    <a:pt x="445001" y="672626"/>
                  </a:cubicBezTo>
                  <a:cubicBezTo>
                    <a:pt x="445001" y="672626"/>
                    <a:pt x="445001" y="672626"/>
                    <a:pt x="445001" y="672626"/>
                  </a:cubicBezTo>
                  <a:cubicBezTo>
                    <a:pt x="434755" y="674089"/>
                    <a:pt x="424508" y="674821"/>
                    <a:pt x="414261" y="674821"/>
                  </a:cubicBezTo>
                  <a:cubicBezTo>
                    <a:pt x="270807" y="674821"/>
                    <a:pt x="153701" y="558448"/>
                    <a:pt x="153701" y="414993"/>
                  </a:cubicBezTo>
                  <a:cubicBezTo>
                    <a:pt x="153701" y="402551"/>
                    <a:pt x="154433" y="390108"/>
                    <a:pt x="156629" y="377666"/>
                  </a:cubicBezTo>
                  <a:cubicBezTo>
                    <a:pt x="147114" y="360832"/>
                    <a:pt x="140527" y="341802"/>
                    <a:pt x="137599" y="322041"/>
                  </a:cubicBezTo>
                  <a:cubicBezTo>
                    <a:pt x="137599" y="321309"/>
                    <a:pt x="137599" y="321309"/>
                    <a:pt x="137599" y="320577"/>
                  </a:cubicBezTo>
                  <a:cubicBezTo>
                    <a:pt x="137599" y="319113"/>
                    <a:pt x="136867" y="316917"/>
                    <a:pt x="136867" y="315453"/>
                  </a:cubicBezTo>
                  <a:cubicBezTo>
                    <a:pt x="136867" y="313990"/>
                    <a:pt x="136867" y="312526"/>
                    <a:pt x="136135" y="311794"/>
                  </a:cubicBezTo>
                  <a:cubicBezTo>
                    <a:pt x="136135" y="311062"/>
                    <a:pt x="136135" y="311062"/>
                    <a:pt x="136135" y="310330"/>
                  </a:cubicBezTo>
                  <a:cubicBezTo>
                    <a:pt x="136135" y="310330"/>
                    <a:pt x="136135" y="310330"/>
                    <a:pt x="136135" y="310330"/>
                  </a:cubicBezTo>
                  <a:cubicBezTo>
                    <a:pt x="135403" y="305938"/>
                    <a:pt x="135403" y="300815"/>
                    <a:pt x="135403" y="296424"/>
                  </a:cubicBezTo>
                  <a:cubicBezTo>
                    <a:pt x="135403" y="205667"/>
                    <a:pt x="209326" y="132476"/>
                    <a:pt x="300083" y="132476"/>
                  </a:cubicBezTo>
                  <a:cubicBezTo>
                    <a:pt x="306670" y="132476"/>
                    <a:pt x="313989" y="133208"/>
                    <a:pt x="320577" y="133940"/>
                  </a:cubicBezTo>
                  <a:cubicBezTo>
                    <a:pt x="320577" y="133940"/>
                    <a:pt x="320577" y="133940"/>
                    <a:pt x="320577" y="133940"/>
                  </a:cubicBezTo>
                  <a:cubicBezTo>
                    <a:pt x="321309" y="133940"/>
                    <a:pt x="321309" y="133940"/>
                    <a:pt x="322041" y="133940"/>
                  </a:cubicBezTo>
                  <a:cubicBezTo>
                    <a:pt x="326432" y="134671"/>
                    <a:pt x="330824" y="135403"/>
                    <a:pt x="335215" y="136135"/>
                  </a:cubicBezTo>
                  <a:cubicBezTo>
                    <a:pt x="335215" y="136135"/>
                    <a:pt x="335947" y="136135"/>
                    <a:pt x="335947" y="136135"/>
                  </a:cubicBezTo>
                  <a:cubicBezTo>
                    <a:pt x="343998" y="137599"/>
                    <a:pt x="351317" y="139795"/>
                    <a:pt x="358636" y="142723"/>
                  </a:cubicBezTo>
                  <a:cubicBezTo>
                    <a:pt x="358636" y="142723"/>
                    <a:pt x="358636" y="142723"/>
                    <a:pt x="358636" y="142723"/>
                  </a:cubicBezTo>
                  <a:cubicBezTo>
                    <a:pt x="359368" y="142723"/>
                    <a:pt x="359368" y="142723"/>
                    <a:pt x="360100" y="143454"/>
                  </a:cubicBezTo>
                  <a:cubicBezTo>
                    <a:pt x="360832" y="143454"/>
                    <a:pt x="361564" y="144186"/>
                    <a:pt x="363028" y="144186"/>
                  </a:cubicBezTo>
                  <a:cubicBezTo>
                    <a:pt x="363028" y="144186"/>
                    <a:pt x="363028" y="144186"/>
                    <a:pt x="363028" y="144186"/>
                  </a:cubicBezTo>
                  <a:cubicBezTo>
                    <a:pt x="364491" y="144918"/>
                    <a:pt x="365955" y="144918"/>
                    <a:pt x="366687" y="145650"/>
                  </a:cubicBezTo>
                  <a:cubicBezTo>
                    <a:pt x="367419" y="145650"/>
                    <a:pt x="368151" y="146382"/>
                    <a:pt x="368883" y="146382"/>
                  </a:cubicBezTo>
                  <a:cubicBezTo>
                    <a:pt x="370347" y="147114"/>
                    <a:pt x="372542" y="147846"/>
                    <a:pt x="374006" y="148578"/>
                  </a:cubicBezTo>
                  <a:cubicBezTo>
                    <a:pt x="374006" y="148578"/>
                    <a:pt x="374006" y="148578"/>
                    <a:pt x="374006" y="148578"/>
                  </a:cubicBezTo>
                  <a:cubicBezTo>
                    <a:pt x="374006" y="148578"/>
                    <a:pt x="374738" y="148578"/>
                    <a:pt x="374738" y="149310"/>
                  </a:cubicBezTo>
                  <a:cubicBezTo>
                    <a:pt x="375470" y="149310"/>
                    <a:pt x="376202" y="150042"/>
                    <a:pt x="376934" y="150042"/>
                  </a:cubicBezTo>
                  <a:cubicBezTo>
                    <a:pt x="379129" y="150773"/>
                    <a:pt x="381325" y="152237"/>
                    <a:pt x="382789" y="153701"/>
                  </a:cubicBezTo>
                  <a:cubicBezTo>
                    <a:pt x="383521" y="153701"/>
                    <a:pt x="384253" y="154433"/>
                    <a:pt x="384253" y="154433"/>
                  </a:cubicBezTo>
                  <a:cubicBezTo>
                    <a:pt x="384985" y="155165"/>
                    <a:pt x="385717" y="155165"/>
                    <a:pt x="386449" y="155897"/>
                  </a:cubicBezTo>
                  <a:cubicBezTo>
                    <a:pt x="386449" y="155897"/>
                    <a:pt x="386449" y="155897"/>
                    <a:pt x="386449" y="155897"/>
                  </a:cubicBezTo>
                  <a:cubicBezTo>
                    <a:pt x="387181" y="155897"/>
                    <a:pt x="387181" y="156629"/>
                    <a:pt x="387912" y="156629"/>
                  </a:cubicBezTo>
                  <a:cubicBezTo>
                    <a:pt x="396695" y="155897"/>
                    <a:pt x="406210" y="155165"/>
                    <a:pt x="415725" y="155165"/>
                  </a:cubicBezTo>
                  <a:cubicBezTo>
                    <a:pt x="559179" y="155165"/>
                    <a:pt x="676285" y="271539"/>
                    <a:pt x="676285" y="414993"/>
                  </a:cubicBezTo>
                  <a:cubicBezTo>
                    <a:pt x="676285" y="426704"/>
                    <a:pt x="675553" y="439146"/>
                    <a:pt x="674089" y="450125"/>
                  </a:cubicBezTo>
                  <a:cubicBezTo>
                    <a:pt x="683604" y="466959"/>
                    <a:pt x="690191" y="485256"/>
                    <a:pt x="693119" y="505750"/>
                  </a:cubicBezTo>
                  <a:cubicBezTo>
                    <a:pt x="693119" y="506482"/>
                    <a:pt x="693119" y="507214"/>
                    <a:pt x="693119" y="507946"/>
                  </a:cubicBezTo>
                  <a:cubicBezTo>
                    <a:pt x="693119" y="509409"/>
                    <a:pt x="693851" y="511606"/>
                    <a:pt x="693851" y="513069"/>
                  </a:cubicBezTo>
                  <a:cubicBezTo>
                    <a:pt x="693851" y="514533"/>
                    <a:pt x="693851" y="515997"/>
                    <a:pt x="694583" y="517461"/>
                  </a:cubicBezTo>
                  <a:cubicBezTo>
                    <a:pt x="694583" y="518192"/>
                    <a:pt x="694583" y="518925"/>
                    <a:pt x="694583" y="519656"/>
                  </a:cubicBezTo>
                  <a:cubicBezTo>
                    <a:pt x="694583" y="519656"/>
                    <a:pt x="694583" y="519656"/>
                    <a:pt x="694583" y="519656"/>
                  </a:cubicBezTo>
                  <a:lnTo>
                    <a:pt x="694583" y="519656"/>
                  </a:lnTo>
                  <a:cubicBezTo>
                    <a:pt x="694583" y="519656"/>
                    <a:pt x="694583" y="519656"/>
                    <a:pt x="694583" y="519656"/>
                  </a:cubicBezTo>
                  <a:cubicBezTo>
                    <a:pt x="694583" y="519656"/>
                    <a:pt x="694583" y="519656"/>
                    <a:pt x="694583" y="519656"/>
                  </a:cubicBezTo>
                  <a:cubicBezTo>
                    <a:pt x="694583" y="523316"/>
                    <a:pt x="695315" y="527707"/>
                    <a:pt x="695315" y="531367"/>
                  </a:cubicBezTo>
                  <a:cubicBezTo>
                    <a:pt x="692387" y="622124"/>
                    <a:pt x="619196" y="695315"/>
                    <a:pt x="528439" y="69531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</p:grpSp>
      <p:sp>
        <p:nvSpPr>
          <p:cNvPr id="95" name="Forma Livre: Forma 94">
            <a:extLst>
              <a:ext uri="{FF2B5EF4-FFF2-40B4-BE49-F238E27FC236}">
                <a16:creationId xmlns:a16="http://schemas.microsoft.com/office/drawing/2014/main" id="{14D6A5A1-AE52-A623-886A-AC85BD889FCA}"/>
              </a:ext>
            </a:extLst>
          </p:cNvPr>
          <p:cNvSpPr/>
          <p:nvPr/>
        </p:nvSpPr>
        <p:spPr>
          <a:xfrm>
            <a:off x="7255814" y="323648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14805 w 827058"/>
              <a:gd name="connsiteY5" fmla="*/ 263488 h 827058"/>
              <a:gd name="connsiteX6" fmla="*/ 541614 w 827058"/>
              <a:gd name="connsiteY6" fmla="*/ 584797 h 827058"/>
              <a:gd name="connsiteX7" fmla="*/ 522584 w 827058"/>
              <a:gd name="connsiteY7" fmla="*/ 601630 h 827058"/>
              <a:gd name="connsiteX8" fmla="*/ 502090 w 827058"/>
              <a:gd name="connsiteY8" fmla="*/ 593579 h 827058"/>
              <a:gd name="connsiteX9" fmla="*/ 414993 w 827058"/>
              <a:gd name="connsiteY9" fmla="*/ 529903 h 827058"/>
              <a:gd name="connsiteX10" fmla="*/ 362296 w 827058"/>
              <a:gd name="connsiteY10" fmla="*/ 578209 h 827058"/>
              <a:gd name="connsiteX11" fmla="*/ 335947 w 827058"/>
              <a:gd name="connsiteY11" fmla="*/ 578209 h 827058"/>
              <a:gd name="connsiteX12" fmla="*/ 345462 w 827058"/>
              <a:gd name="connsiteY12" fmla="*/ 479401 h 827058"/>
              <a:gd name="connsiteX13" fmla="*/ 345462 w 827058"/>
              <a:gd name="connsiteY13" fmla="*/ 479401 h 827058"/>
              <a:gd name="connsiteX14" fmla="*/ 346925 w 827058"/>
              <a:gd name="connsiteY14" fmla="*/ 477206 h 827058"/>
              <a:gd name="connsiteX15" fmla="*/ 529903 w 827058"/>
              <a:gd name="connsiteY15" fmla="*/ 302279 h 827058"/>
              <a:gd name="connsiteX16" fmla="*/ 526975 w 827058"/>
              <a:gd name="connsiteY16" fmla="*/ 300815 h 827058"/>
              <a:gd name="connsiteX17" fmla="*/ 286909 w 827058"/>
              <a:gd name="connsiteY17" fmla="*/ 449393 h 827058"/>
              <a:gd name="connsiteX18" fmla="*/ 281785 w 827058"/>
              <a:gd name="connsiteY18" fmla="*/ 449393 h 827058"/>
              <a:gd name="connsiteX19" fmla="*/ 182246 w 827058"/>
              <a:gd name="connsiteY19" fmla="*/ 417189 h 827058"/>
              <a:gd name="connsiteX20" fmla="*/ 174195 w 827058"/>
              <a:gd name="connsiteY20" fmla="*/ 401087 h 827058"/>
              <a:gd name="connsiteX21" fmla="*/ 181514 w 827058"/>
              <a:gd name="connsiteY21" fmla="*/ 393768 h 827058"/>
              <a:gd name="connsiteX22" fmla="*/ 590652 w 827058"/>
              <a:gd name="connsiteY22" fmla="*/ 239335 h 827058"/>
              <a:gd name="connsiteX23" fmla="*/ 608217 w 827058"/>
              <a:gd name="connsiteY23" fmla="*/ 237871 h 827058"/>
              <a:gd name="connsiteX24" fmla="*/ 614805 w 827058"/>
              <a:gd name="connsiteY24" fmla="*/ 245190 h 827058"/>
              <a:gd name="connsiteX25" fmla="*/ 615537 w 827058"/>
              <a:gd name="connsiteY25" fmla="*/ 253973 h 827058"/>
              <a:gd name="connsiteX26" fmla="*/ 614805 w 827058"/>
              <a:gd name="connsiteY26" fmla="*/ 26348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14805" y="263488"/>
                </a:moveTo>
                <a:cubicBezTo>
                  <a:pt x="612609" y="301547"/>
                  <a:pt x="541614" y="584797"/>
                  <a:pt x="541614" y="584797"/>
                </a:cubicBezTo>
                <a:cubicBezTo>
                  <a:pt x="541614" y="584797"/>
                  <a:pt x="537222" y="601630"/>
                  <a:pt x="522584" y="601630"/>
                </a:cubicBezTo>
                <a:cubicBezTo>
                  <a:pt x="516729" y="601630"/>
                  <a:pt x="510141" y="600898"/>
                  <a:pt x="502090" y="593579"/>
                </a:cubicBezTo>
                <a:cubicBezTo>
                  <a:pt x="485988" y="579673"/>
                  <a:pt x="449393" y="554056"/>
                  <a:pt x="414993" y="529903"/>
                </a:cubicBezTo>
                <a:cubicBezTo>
                  <a:pt x="404746" y="538686"/>
                  <a:pt x="384253" y="556252"/>
                  <a:pt x="362296" y="578209"/>
                </a:cubicBezTo>
                <a:cubicBezTo>
                  <a:pt x="332287" y="608217"/>
                  <a:pt x="335947" y="578209"/>
                  <a:pt x="335947" y="578209"/>
                </a:cubicBezTo>
                <a:lnTo>
                  <a:pt x="345462" y="479401"/>
                </a:lnTo>
                <a:lnTo>
                  <a:pt x="345462" y="479401"/>
                </a:lnTo>
                <a:cubicBezTo>
                  <a:pt x="346194" y="478670"/>
                  <a:pt x="346925" y="477206"/>
                  <a:pt x="346925" y="477206"/>
                </a:cubicBezTo>
                <a:cubicBezTo>
                  <a:pt x="346925" y="477206"/>
                  <a:pt x="525512" y="318381"/>
                  <a:pt x="529903" y="302279"/>
                </a:cubicBezTo>
                <a:cubicBezTo>
                  <a:pt x="530635" y="300815"/>
                  <a:pt x="529171" y="300083"/>
                  <a:pt x="526975" y="300815"/>
                </a:cubicBezTo>
                <a:cubicBezTo>
                  <a:pt x="515265" y="305207"/>
                  <a:pt x="309598" y="434755"/>
                  <a:pt x="286909" y="449393"/>
                </a:cubicBezTo>
                <a:cubicBezTo>
                  <a:pt x="285445" y="450125"/>
                  <a:pt x="281785" y="449393"/>
                  <a:pt x="281785" y="449393"/>
                </a:cubicBezTo>
                <a:lnTo>
                  <a:pt x="182246" y="417189"/>
                </a:lnTo>
                <a:cubicBezTo>
                  <a:pt x="182246" y="417189"/>
                  <a:pt x="170535" y="412065"/>
                  <a:pt x="174195" y="401087"/>
                </a:cubicBezTo>
                <a:cubicBezTo>
                  <a:pt x="174927" y="398891"/>
                  <a:pt x="176390" y="396696"/>
                  <a:pt x="181514" y="393768"/>
                </a:cubicBezTo>
                <a:cubicBezTo>
                  <a:pt x="203471" y="378398"/>
                  <a:pt x="590652" y="239335"/>
                  <a:pt x="590652" y="239335"/>
                </a:cubicBezTo>
                <a:cubicBezTo>
                  <a:pt x="590652" y="239335"/>
                  <a:pt x="601630" y="235675"/>
                  <a:pt x="608217" y="237871"/>
                </a:cubicBezTo>
                <a:cubicBezTo>
                  <a:pt x="611145" y="239335"/>
                  <a:pt x="613341" y="240067"/>
                  <a:pt x="614805" y="245190"/>
                </a:cubicBezTo>
                <a:cubicBezTo>
                  <a:pt x="615537" y="246654"/>
                  <a:pt x="615537" y="250313"/>
                  <a:pt x="615537" y="253973"/>
                </a:cubicBezTo>
                <a:cubicBezTo>
                  <a:pt x="615537" y="256900"/>
                  <a:pt x="615537" y="259096"/>
                  <a:pt x="614805" y="26348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96" name="Forma Livre: Forma 95">
            <a:extLst>
              <a:ext uri="{FF2B5EF4-FFF2-40B4-BE49-F238E27FC236}">
                <a16:creationId xmlns:a16="http://schemas.microsoft.com/office/drawing/2014/main" id="{3CC88723-351D-BEC1-7517-169141067CF3}"/>
              </a:ext>
            </a:extLst>
          </p:cNvPr>
          <p:cNvSpPr/>
          <p:nvPr/>
        </p:nvSpPr>
        <p:spPr>
          <a:xfrm>
            <a:off x="4354605" y="2390638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426704 w 827058"/>
              <a:gd name="connsiteY5" fmla="*/ 668234 h 827058"/>
              <a:gd name="connsiteX6" fmla="*/ 426704 w 827058"/>
              <a:gd name="connsiteY6" fmla="*/ 668234 h 827058"/>
              <a:gd name="connsiteX7" fmla="*/ 300815 w 827058"/>
              <a:gd name="connsiteY7" fmla="*/ 636030 h 827058"/>
              <a:gd name="connsiteX8" fmla="*/ 161752 w 827058"/>
              <a:gd name="connsiteY8" fmla="*/ 672626 h 827058"/>
              <a:gd name="connsiteX9" fmla="*/ 199080 w 827058"/>
              <a:gd name="connsiteY9" fmla="*/ 536490 h 827058"/>
              <a:gd name="connsiteX10" fmla="*/ 163948 w 827058"/>
              <a:gd name="connsiteY10" fmla="*/ 405478 h 827058"/>
              <a:gd name="connsiteX11" fmla="*/ 426704 w 827058"/>
              <a:gd name="connsiteY11" fmla="*/ 142723 h 827058"/>
              <a:gd name="connsiteX12" fmla="*/ 612609 w 827058"/>
              <a:gd name="connsiteY12" fmla="*/ 219573 h 827058"/>
              <a:gd name="connsiteX13" fmla="*/ 689460 w 827058"/>
              <a:gd name="connsiteY13" fmla="*/ 405478 h 827058"/>
              <a:gd name="connsiteX14" fmla="*/ 426704 w 827058"/>
              <a:gd name="connsiteY14" fmla="*/ 668234 h 827058"/>
              <a:gd name="connsiteX15" fmla="*/ 426704 w 827058"/>
              <a:gd name="connsiteY15" fmla="*/ 187369 h 827058"/>
              <a:gd name="connsiteX16" fmla="*/ 208594 w 827058"/>
              <a:gd name="connsiteY16" fmla="*/ 405478 h 827058"/>
              <a:gd name="connsiteX17" fmla="*/ 242263 w 827058"/>
              <a:gd name="connsiteY17" fmla="*/ 521852 h 827058"/>
              <a:gd name="connsiteX18" fmla="*/ 247386 w 827058"/>
              <a:gd name="connsiteY18" fmla="*/ 529903 h 827058"/>
              <a:gd name="connsiteX19" fmla="*/ 225428 w 827058"/>
              <a:gd name="connsiteY19" fmla="*/ 610413 h 827058"/>
              <a:gd name="connsiteX20" fmla="*/ 308135 w 827058"/>
              <a:gd name="connsiteY20" fmla="*/ 588456 h 827058"/>
              <a:gd name="connsiteX21" fmla="*/ 316185 w 827058"/>
              <a:gd name="connsiteY21" fmla="*/ 592847 h 827058"/>
              <a:gd name="connsiteX22" fmla="*/ 427436 w 827058"/>
              <a:gd name="connsiteY22" fmla="*/ 623588 h 827058"/>
              <a:gd name="connsiteX23" fmla="*/ 427436 w 827058"/>
              <a:gd name="connsiteY23" fmla="*/ 623588 h 827058"/>
              <a:gd name="connsiteX24" fmla="*/ 645545 w 827058"/>
              <a:gd name="connsiteY24" fmla="*/ 405478 h 827058"/>
              <a:gd name="connsiteX25" fmla="*/ 581869 w 827058"/>
              <a:gd name="connsiteY25" fmla="*/ 251045 h 827058"/>
              <a:gd name="connsiteX26" fmla="*/ 426704 w 827058"/>
              <a:gd name="connsiteY26" fmla="*/ 187369 h 827058"/>
              <a:gd name="connsiteX27" fmla="*/ 555520 w 827058"/>
              <a:gd name="connsiteY27" fmla="*/ 499163 h 827058"/>
              <a:gd name="connsiteX28" fmla="*/ 511605 w 827058"/>
              <a:gd name="connsiteY28" fmla="*/ 530635 h 827058"/>
              <a:gd name="connsiteX29" fmla="*/ 470618 w 827058"/>
              <a:gd name="connsiteY29" fmla="*/ 527707 h 827058"/>
              <a:gd name="connsiteX30" fmla="*/ 433291 w 827058"/>
              <a:gd name="connsiteY30" fmla="*/ 513801 h 827058"/>
              <a:gd name="connsiteX31" fmla="*/ 321309 w 827058"/>
              <a:gd name="connsiteY31" fmla="*/ 414993 h 827058"/>
              <a:gd name="connsiteX32" fmla="*/ 294228 w 827058"/>
              <a:gd name="connsiteY32" fmla="*/ 346926 h 827058"/>
              <a:gd name="connsiteX33" fmla="*/ 316917 w 827058"/>
              <a:gd name="connsiteY33" fmla="*/ 292032 h 827058"/>
              <a:gd name="connsiteX34" fmla="*/ 334483 w 827058"/>
              <a:gd name="connsiteY34" fmla="*/ 283981 h 827058"/>
              <a:gd name="connsiteX35" fmla="*/ 346926 w 827058"/>
              <a:gd name="connsiteY35" fmla="*/ 283981 h 827058"/>
              <a:gd name="connsiteX36" fmla="*/ 361564 w 827058"/>
              <a:gd name="connsiteY36" fmla="*/ 294960 h 827058"/>
              <a:gd name="connsiteX37" fmla="*/ 382057 w 827058"/>
              <a:gd name="connsiteY37" fmla="*/ 343998 h 827058"/>
              <a:gd name="connsiteX38" fmla="*/ 382789 w 827058"/>
              <a:gd name="connsiteY38" fmla="*/ 355708 h 827058"/>
              <a:gd name="connsiteX39" fmla="*/ 376202 w 827058"/>
              <a:gd name="connsiteY39" fmla="*/ 366687 h 827058"/>
              <a:gd name="connsiteX40" fmla="*/ 366687 w 827058"/>
              <a:gd name="connsiteY40" fmla="*/ 378398 h 827058"/>
              <a:gd name="connsiteX41" fmla="*/ 363760 w 827058"/>
              <a:gd name="connsiteY41" fmla="*/ 391572 h 827058"/>
              <a:gd name="connsiteX42" fmla="*/ 400355 w 827058"/>
              <a:gd name="connsiteY42" fmla="*/ 436951 h 827058"/>
              <a:gd name="connsiteX43" fmla="*/ 453053 w 827058"/>
              <a:gd name="connsiteY43" fmla="*/ 469155 h 827058"/>
              <a:gd name="connsiteX44" fmla="*/ 466959 w 827058"/>
              <a:gd name="connsiteY44" fmla="*/ 467691 h 827058"/>
              <a:gd name="connsiteX45" fmla="*/ 487453 w 827058"/>
              <a:gd name="connsiteY45" fmla="*/ 442074 h 827058"/>
              <a:gd name="connsiteX46" fmla="*/ 502091 w 827058"/>
              <a:gd name="connsiteY46" fmla="*/ 439146 h 827058"/>
              <a:gd name="connsiteX47" fmla="*/ 546737 w 827058"/>
              <a:gd name="connsiteY47" fmla="*/ 460372 h 827058"/>
              <a:gd name="connsiteX48" fmla="*/ 559180 w 827058"/>
              <a:gd name="connsiteY48" fmla="*/ 467691 h 827058"/>
              <a:gd name="connsiteX49" fmla="*/ 555520 w 827058"/>
              <a:gd name="connsiteY49" fmla="*/ 499163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426704" y="668234"/>
                </a:moveTo>
                <a:lnTo>
                  <a:pt x="426704" y="668234"/>
                </a:lnTo>
                <a:cubicBezTo>
                  <a:pt x="382789" y="668234"/>
                  <a:pt x="339607" y="657256"/>
                  <a:pt x="300815" y="636030"/>
                </a:cubicBezTo>
                <a:lnTo>
                  <a:pt x="161752" y="672626"/>
                </a:lnTo>
                <a:lnTo>
                  <a:pt x="199080" y="536490"/>
                </a:lnTo>
                <a:cubicBezTo>
                  <a:pt x="176391" y="496967"/>
                  <a:pt x="163948" y="451589"/>
                  <a:pt x="163948" y="405478"/>
                </a:cubicBezTo>
                <a:cubicBezTo>
                  <a:pt x="163948" y="260560"/>
                  <a:pt x="281785" y="142723"/>
                  <a:pt x="426704" y="142723"/>
                </a:cubicBezTo>
                <a:cubicBezTo>
                  <a:pt x="496967" y="142723"/>
                  <a:pt x="562839" y="169803"/>
                  <a:pt x="612609" y="219573"/>
                </a:cubicBezTo>
                <a:cubicBezTo>
                  <a:pt x="662379" y="269343"/>
                  <a:pt x="689460" y="335215"/>
                  <a:pt x="689460" y="405478"/>
                </a:cubicBezTo>
                <a:cubicBezTo>
                  <a:pt x="689460" y="550397"/>
                  <a:pt x="571622" y="668234"/>
                  <a:pt x="426704" y="668234"/>
                </a:cubicBezTo>
                <a:close/>
                <a:moveTo>
                  <a:pt x="426704" y="187369"/>
                </a:moveTo>
                <a:cubicBezTo>
                  <a:pt x="306671" y="187369"/>
                  <a:pt x="208594" y="285445"/>
                  <a:pt x="208594" y="405478"/>
                </a:cubicBezTo>
                <a:cubicBezTo>
                  <a:pt x="208594" y="446465"/>
                  <a:pt x="220305" y="486720"/>
                  <a:pt x="242263" y="521852"/>
                </a:cubicBezTo>
                <a:lnTo>
                  <a:pt x="247386" y="529903"/>
                </a:lnTo>
                <a:lnTo>
                  <a:pt x="225428" y="610413"/>
                </a:lnTo>
                <a:lnTo>
                  <a:pt x="308135" y="588456"/>
                </a:lnTo>
                <a:lnTo>
                  <a:pt x="316185" y="592847"/>
                </a:lnTo>
                <a:cubicBezTo>
                  <a:pt x="349853" y="612609"/>
                  <a:pt x="387912" y="623588"/>
                  <a:pt x="427436" y="623588"/>
                </a:cubicBezTo>
                <a:lnTo>
                  <a:pt x="427436" y="623588"/>
                </a:lnTo>
                <a:cubicBezTo>
                  <a:pt x="547469" y="623588"/>
                  <a:pt x="645545" y="525512"/>
                  <a:pt x="645545" y="405478"/>
                </a:cubicBezTo>
                <a:cubicBezTo>
                  <a:pt x="645545" y="346926"/>
                  <a:pt x="622856" y="292764"/>
                  <a:pt x="581869" y="251045"/>
                </a:cubicBezTo>
                <a:cubicBezTo>
                  <a:pt x="540150" y="210058"/>
                  <a:pt x="485256" y="187369"/>
                  <a:pt x="426704" y="187369"/>
                </a:cubicBezTo>
                <a:close/>
                <a:moveTo>
                  <a:pt x="555520" y="499163"/>
                </a:moveTo>
                <a:cubicBezTo>
                  <a:pt x="550397" y="514533"/>
                  <a:pt x="524048" y="528439"/>
                  <a:pt x="511605" y="530635"/>
                </a:cubicBezTo>
                <a:cubicBezTo>
                  <a:pt x="500627" y="532099"/>
                  <a:pt x="485989" y="532831"/>
                  <a:pt x="470618" y="527707"/>
                </a:cubicBezTo>
                <a:cubicBezTo>
                  <a:pt x="461104" y="524780"/>
                  <a:pt x="448661" y="520388"/>
                  <a:pt x="433291" y="513801"/>
                </a:cubicBezTo>
                <a:cubicBezTo>
                  <a:pt x="367419" y="485257"/>
                  <a:pt x="324236" y="419385"/>
                  <a:pt x="321309" y="414993"/>
                </a:cubicBezTo>
                <a:cubicBezTo>
                  <a:pt x="318381" y="410602"/>
                  <a:pt x="294228" y="379130"/>
                  <a:pt x="294228" y="346926"/>
                </a:cubicBezTo>
                <a:cubicBezTo>
                  <a:pt x="294228" y="314721"/>
                  <a:pt x="311062" y="298619"/>
                  <a:pt x="316917" y="292032"/>
                </a:cubicBezTo>
                <a:cubicBezTo>
                  <a:pt x="322773" y="285445"/>
                  <a:pt x="330092" y="283981"/>
                  <a:pt x="334483" y="283981"/>
                </a:cubicBezTo>
                <a:cubicBezTo>
                  <a:pt x="338874" y="283981"/>
                  <a:pt x="343266" y="283981"/>
                  <a:pt x="346926" y="283981"/>
                </a:cubicBezTo>
                <a:cubicBezTo>
                  <a:pt x="351317" y="283981"/>
                  <a:pt x="356440" y="282517"/>
                  <a:pt x="361564" y="294960"/>
                </a:cubicBezTo>
                <a:cubicBezTo>
                  <a:pt x="366687" y="308134"/>
                  <a:pt x="379862" y="340338"/>
                  <a:pt x="382057" y="343998"/>
                </a:cubicBezTo>
                <a:cubicBezTo>
                  <a:pt x="383521" y="346926"/>
                  <a:pt x="384985" y="351317"/>
                  <a:pt x="382789" y="355708"/>
                </a:cubicBezTo>
                <a:cubicBezTo>
                  <a:pt x="380593" y="360100"/>
                  <a:pt x="379862" y="363028"/>
                  <a:pt x="376202" y="366687"/>
                </a:cubicBezTo>
                <a:cubicBezTo>
                  <a:pt x="372543" y="370347"/>
                  <a:pt x="369615" y="375470"/>
                  <a:pt x="366687" y="378398"/>
                </a:cubicBezTo>
                <a:cubicBezTo>
                  <a:pt x="363760" y="381325"/>
                  <a:pt x="360100" y="384985"/>
                  <a:pt x="363760" y="391572"/>
                </a:cubicBezTo>
                <a:cubicBezTo>
                  <a:pt x="367419" y="398159"/>
                  <a:pt x="380593" y="419385"/>
                  <a:pt x="400355" y="436951"/>
                </a:cubicBezTo>
                <a:cubicBezTo>
                  <a:pt x="425240" y="459640"/>
                  <a:pt x="446465" y="466227"/>
                  <a:pt x="453053" y="469155"/>
                </a:cubicBezTo>
                <a:cubicBezTo>
                  <a:pt x="459640" y="472082"/>
                  <a:pt x="463299" y="472082"/>
                  <a:pt x="466959" y="467691"/>
                </a:cubicBezTo>
                <a:cubicBezTo>
                  <a:pt x="470618" y="463299"/>
                  <a:pt x="483061" y="448661"/>
                  <a:pt x="487453" y="442074"/>
                </a:cubicBezTo>
                <a:cubicBezTo>
                  <a:pt x="491844" y="435487"/>
                  <a:pt x="496235" y="436951"/>
                  <a:pt x="502091" y="439146"/>
                </a:cubicBezTo>
                <a:cubicBezTo>
                  <a:pt x="507946" y="441342"/>
                  <a:pt x="540150" y="457444"/>
                  <a:pt x="546737" y="460372"/>
                </a:cubicBezTo>
                <a:cubicBezTo>
                  <a:pt x="553324" y="463299"/>
                  <a:pt x="557716" y="465495"/>
                  <a:pt x="559180" y="467691"/>
                </a:cubicBezTo>
                <a:cubicBezTo>
                  <a:pt x="560644" y="470618"/>
                  <a:pt x="560644" y="483793"/>
                  <a:pt x="555520" y="49916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7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88642DB-7DC9-6A48-D0D3-34CB17CB619D}"/>
              </a:ext>
            </a:extLst>
          </p:cNvPr>
          <p:cNvSpPr/>
          <p:nvPr/>
        </p:nvSpPr>
        <p:spPr>
          <a:xfrm>
            <a:off x="0" y="1538719"/>
            <a:ext cx="11389360" cy="37805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F51C64-E7AE-532B-94DE-890D70BEB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123439"/>
            <a:ext cx="4785360" cy="1909763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</a:rPr>
              <a:t>Logística &amp; Serviços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4DAF3B-5B08-BF25-9ECB-A867E495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329950"/>
            <a:ext cx="4785360" cy="553402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accent1"/>
                </a:solidFill>
              </a:rPr>
              <a:t>Nome da Empresa / Subtítulo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1C44B44-BD14-AB53-2B51-151191CC46E5}"/>
              </a:ext>
            </a:extLst>
          </p:cNvPr>
          <p:cNvSpPr/>
          <p:nvPr/>
        </p:nvSpPr>
        <p:spPr>
          <a:xfrm flipH="1">
            <a:off x="6095999" y="4033202"/>
            <a:ext cx="4785358" cy="14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Terra">
                <a:extLst>
                  <a:ext uri="{FF2B5EF4-FFF2-40B4-BE49-F238E27FC236}">
                    <a16:creationId xmlns:a16="http://schemas.microsoft.com/office/drawing/2014/main" id="{4D078B9C-15EE-9626-8B9A-07602B887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9905923"/>
                  </p:ext>
                </p:extLst>
              </p:nvPr>
            </p:nvGraphicFramePr>
            <p:xfrm>
              <a:off x="-1661661" y="897171"/>
              <a:ext cx="5063652" cy="50636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63652" cy="506365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0673183" ay="1894960" az="107335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993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Terra">
                <a:extLst>
                  <a:ext uri="{FF2B5EF4-FFF2-40B4-BE49-F238E27FC236}">
                    <a16:creationId xmlns:a16="http://schemas.microsoft.com/office/drawing/2014/main" id="{4D078B9C-15EE-9626-8B9A-07602B887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61661" y="897171"/>
                <a:ext cx="5063652" cy="5063653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Agrupar 7">
            <a:extLst>
              <a:ext uri="{FF2B5EF4-FFF2-40B4-BE49-F238E27FC236}">
                <a16:creationId xmlns:a16="http://schemas.microsoft.com/office/drawing/2014/main" id="{A3984802-BD88-91D7-9749-BA4027473C2C}"/>
              </a:ext>
            </a:extLst>
          </p:cNvPr>
          <p:cNvGrpSpPr/>
          <p:nvPr/>
        </p:nvGrpSpPr>
        <p:grpSpPr>
          <a:xfrm rot="2700000">
            <a:off x="10507600" y="-839989"/>
            <a:ext cx="1032766" cy="2041399"/>
            <a:chOff x="2627250" y="1580631"/>
            <a:chExt cx="1032766" cy="2041399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926E092B-ECCF-308B-E748-75AA5C7612D3}"/>
                </a:ext>
              </a:extLst>
            </p:cNvPr>
            <p:cNvSpPr/>
            <p:nvPr/>
          </p:nvSpPr>
          <p:spPr>
            <a:xfrm>
              <a:off x="2927611" y="2296467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BAF2FD3F-7B5E-4F4E-2DE5-A00A55FF99F9}"/>
                </a:ext>
              </a:extLst>
            </p:cNvPr>
            <p:cNvSpPr/>
            <p:nvPr/>
          </p:nvSpPr>
          <p:spPr>
            <a:xfrm>
              <a:off x="3227972" y="1890388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A9486CB0-24E9-0709-0A3F-8986FA61E12D}"/>
                </a:ext>
              </a:extLst>
            </p:cNvPr>
            <p:cNvSpPr/>
            <p:nvPr/>
          </p:nvSpPr>
          <p:spPr>
            <a:xfrm>
              <a:off x="2627251" y="1999137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9F2F7197-DB8F-FBBE-3BA9-B32A24C2E4CC}"/>
                </a:ext>
              </a:extLst>
            </p:cNvPr>
            <p:cNvSpPr/>
            <p:nvPr/>
          </p:nvSpPr>
          <p:spPr>
            <a:xfrm>
              <a:off x="2627250" y="3363158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25F73B15-8DE1-6E47-3007-2D58A178612C}"/>
                </a:ext>
              </a:extLst>
            </p:cNvPr>
            <p:cNvSpPr/>
            <p:nvPr/>
          </p:nvSpPr>
          <p:spPr>
            <a:xfrm>
              <a:off x="3227972" y="3363158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2D169747-10BE-0E0A-A9A9-3CDD7F121397}"/>
                </a:ext>
              </a:extLst>
            </p:cNvPr>
            <p:cNvSpPr/>
            <p:nvPr/>
          </p:nvSpPr>
          <p:spPr>
            <a:xfrm>
              <a:off x="3528332" y="1580631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9E8E83E-DB25-167B-3686-EE54FCF40CD7}"/>
              </a:ext>
            </a:extLst>
          </p:cNvPr>
          <p:cNvGrpSpPr/>
          <p:nvPr/>
        </p:nvGrpSpPr>
        <p:grpSpPr>
          <a:xfrm rot="13500000">
            <a:off x="674601" y="5826356"/>
            <a:ext cx="1106574" cy="1973463"/>
            <a:chOff x="2858961" y="1521379"/>
            <a:chExt cx="1106574" cy="1973463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9AA451B3-C1B7-55BF-E586-C3D32698D158}"/>
                </a:ext>
              </a:extLst>
            </p:cNvPr>
            <p:cNvSpPr/>
            <p:nvPr/>
          </p:nvSpPr>
          <p:spPr>
            <a:xfrm>
              <a:off x="3833851" y="1691303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FB3022CD-C0D6-EBEC-1AFE-CC96072B0064}"/>
                </a:ext>
              </a:extLst>
            </p:cNvPr>
            <p:cNvSpPr/>
            <p:nvPr/>
          </p:nvSpPr>
          <p:spPr>
            <a:xfrm>
              <a:off x="3227972" y="1890388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B8BD4C26-E0A0-543B-921E-8E2C4F63A9F4}"/>
                </a:ext>
              </a:extLst>
            </p:cNvPr>
            <p:cNvSpPr/>
            <p:nvPr/>
          </p:nvSpPr>
          <p:spPr>
            <a:xfrm>
              <a:off x="2858962" y="1521379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B57F3DF-D2F2-7795-72D5-503882BF66ED}"/>
                </a:ext>
              </a:extLst>
            </p:cNvPr>
            <p:cNvSpPr/>
            <p:nvPr/>
          </p:nvSpPr>
          <p:spPr>
            <a:xfrm>
              <a:off x="2858961" y="2885400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AAD2B122-2F13-8214-46EC-869148162D04}"/>
                </a:ext>
              </a:extLst>
            </p:cNvPr>
            <p:cNvSpPr/>
            <p:nvPr/>
          </p:nvSpPr>
          <p:spPr>
            <a:xfrm>
              <a:off x="3227972" y="3363158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C9B13832-60A6-AA51-5858-425C4C50C8A5}"/>
                </a:ext>
              </a:extLst>
            </p:cNvPr>
            <p:cNvSpPr/>
            <p:nvPr/>
          </p:nvSpPr>
          <p:spPr>
            <a:xfrm>
              <a:off x="3528332" y="1580631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A0514E8-FC48-543A-E7FA-C794D21C91B1}"/>
              </a:ext>
            </a:extLst>
          </p:cNvPr>
          <p:cNvGrpSpPr/>
          <p:nvPr/>
        </p:nvGrpSpPr>
        <p:grpSpPr>
          <a:xfrm rot="2700000">
            <a:off x="11647994" y="4692221"/>
            <a:ext cx="1009364" cy="2041399"/>
            <a:chOff x="2927611" y="1580631"/>
            <a:chExt cx="1009364" cy="2041399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7938F400-5034-1BA0-F160-4B234D5907C2}"/>
                </a:ext>
              </a:extLst>
            </p:cNvPr>
            <p:cNvSpPr/>
            <p:nvPr/>
          </p:nvSpPr>
          <p:spPr>
            <a:xfrm>
              <a:off x="2927611" y="2296467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455DF18F-4CDC-25D6-7F1E-C243049CB9B6}"/>
                </a:ext>
              </a:extLst>
            </p:cNvPr>
            <p:cNvSpPr/>
            <p:nvPr/>
          </p:nvSpPr>
          <p:spPr>
            <a:xfrm>
              <a:off x="3227972" y="1890388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0B506F14-68D0-5DD0-A436-5F1A4237A990}"/>
                </a:ext>
              </a:extLst>
            </p:cNvPr>
            <p:cNvSpPr/>
            <p:nvPr/>
          </p:nvSpPr>
          <p:spPr>
            <a:xfrm>
              <a:off x="3805291" y="2293458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DD6E6B98-A939-AFF2-CA67-1467AFA633A4}"/>
                </a:ext>
              </a:extLst>
            </p:cNvPr>
            <p:cNvSpPr/>
            <p:nvPr/>
          </p:nvSpPr>
          <p:spPr>
            <a:xfrm>
              <a:off x="3528332" y="1580631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Modelo 3D 34" descr="Avião">
                <a:extLst>
                  <a:ext uri="{FF2B5EF4-FFF2-40B4-BE49-F238E27FC236}">
                    <a16:creationId xmlns:a16="http://schemas.microsoft.com/office/drawing/2014/main" id="{95C1F336-662A-4B3F-ABF2-109FA5C5A5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607234"/>
                  </p:ext>
                </p:extLst>
              </p:nvPr>
            </p:nvGraphicFramePr>
            <p:xfrm>
              <a:off x="-824543" y="-34852"/>
              <a:ext cx="7274621" cy="26280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274621" cy="262800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495120" ay="2189331" az="-9266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397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Modelo 3D 34" descr="Avião">
                <a:extLst>
                  <a:ext uri="{FF2B5EF4-FFF2-40B4-BE49-F238E27FC236}">
                    <a16:creationId xmlns:a16="http://schemas.microsoft.com/office/drawing/2014/main" id="{95C1F336-662A-4B3F-ABF2-109FA5C5A5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24543" y="-34852"/>
                <a:ext cx="7274621" cy="2628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elo 3D 31" descr="Navio de carga">
                <a:extLst>
                  <a:ext uri="{FF2B5EF4-FFF2-40B4-BE49-F238E27FC236}">
                    <a16:creationId xmlns:a16="http://schemas.microsoft.com/office/drawing/2014/main" id="{80E55820-7CE1-1A1A-F9EC-17FCBA9432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3002947"/>
                  </p:ext>
                </p:extLst>
              </p:nvPr>
            </p:nvGraphicFramePr>
            <p:xfrm>
              <a:off x="870168" y="1555646"/>
              <a:ext cx="4750620" cy="320833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750620" cy="3208335"/>
                    </a:xfrm>
                    <a:prstGeom prst="rect">
                      <a:avLst/>
                    </a:prstGeom>
                  </am3d:spPr>
                  <am3d:camera>
                    <am3d:pos x="0" y="0" z="592294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027" d="1000000"/>
                    <am3d:preTrans dx="0" dy="-10216836" dz="-428666"/>
                    <am3d:scale>
                      <am3d:sx n="1000000" d="1000000"/>
                      <am3d:sy n="1000000" d="1000000"/>
                      <am3d:sz n="1000000" d="1000000"/>
                    </am3d:scale>
                    <am3d:rot ax="-566861" ay="2747072" az="-40807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635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elo 3D 31" descr="Navio de carga">
                <a:extLst>
                  <a:ext uri="{FF2B5EF4-FFF2-40B4-BE49-F238E27FC236}">
                    <a16:creationId xmlns:a16="http://schemas.microsoft.com/office/drawing/2014/main" id="{80E55820-7CE1-1A1A-F9EC-17FCBA9432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168" y="1555646"/>
                <a:ext cx="4750620" cy="320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Modelo 3D 33" descr="Ambulância">
                <a:extLst>
                  <a:ext uri="{FF2B5EF4-FFF2-40B4-BE49-F238E27FC236}">
                    <a16:creationId xmlns:a16="http://schemas.microsoft.com/office/drawing/2014/main" id="{98E2F0FB-BA4E-251D-4AF9-90EBEBED87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8263149"/>
                  </p:ext>
                </p:extLst>
              </p:nvPr>
            </p:nvGraphicFramePr>
            <p:xfrm>
              <a:off x="-204213" y="2956833"/>
              <a:ext cx="4910619" cy="378764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10619" cy="3787648"/>
                    </a:xfrm>
                    <a:prstGeom prst="rect">
                      <a:avLst/>
                    </a:prstGeom>
                  </am3d:spPr>
                  <am3d:camera>
                    <am3d:pos x="0" y="0" z="54916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0831" d="1000000"/>
                    <am3d:preTrans dx="-743" dy="-8060452" dz="121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33886" ay="2464547" az="83087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919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Modelo 3D 33" descr="Ambulância">
                <a:extLst>
                  <a:ext uri="{FF2B5EF4-FFF2-40B4-BE49-F238E27FC236}">
                    <a16:creationId xmlns:a16="http://schemas.microsoft.com/office/drawing/2014/main" id="{98E2F0FB-BA4E-251D-4AF9-90EBEBED87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04213" y="2956833"/>
                <a:ext cx="4910619" cy="3787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19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DFE3C-F011-0E9E-E1B3-61019DA60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7214"/>
            <a:ext cx="4081041" cy="841086"/>
          </a:xfrm>
        </p:spPr>
        <p:txBody>
          <a:bodyPr/>
          <a:lstStyle/>
          <a:p>
            <a:r>
              <a:rPr lang="pt-BR" dirty="0"/>
              <a:t>Visão geral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6755512-E51D-8D48-4C50-3FA3AF2E197E}"/>
              </a:ext>
            </a:extLst>
          </p:cNvPr>
          <p:cNvGrpSpPr/>
          <p:nvPr/>
        </p:nvGrpSpPr>
        <p:grpSpPr>
          <a:xfrm rot="13500000">
            <a:off x="-303074" y="-34019"/>
            <a:ext cx="1032765" cy="1961389"/>
            <a:chOff x="2627251" y="1660641"/>
            <a:chExt cx="1032765" cy="196138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A074632-B70F-C75C-00B1-CAB3EE4B7D47}"/>
                </a:ext>
              </a:extLst>
            </p:cNvPr>
            <p:cNvSpPr/>
            <p:nvPr/>
          </p:nvSpPr>
          <p:spPr>
            <a:xfrm>
              <a:off x="2927611" y="2296467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269F642-088D-9703-BBEE-3C82C06A1369}"/>
                </a:ext>
              </a:extLst>
            </p:cNvPr>
            <p:cNvSpPr/>
            <p:nvPr/>
          </p:nvSpPr>
          <p:spPr>
            <a:xfrm>
              <a:off x="3227972" y="1890388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2F64753-6050-DF25-157D-9BE9FE220CC6}"/>
                </a:ext>
              </a:extLst>
            </p:cNvPr>
            <p:cNvSpPr/>
            <p:nvPr/>
          </p:nvSpPr>
          <p:spPr>
            <a:xfrm>
              <a:off x="2627251" y="1867452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D73F48B-6AB3-CD0A-0FA9-23A680101A12}"/>
                </a:ext>
              </a:extLst>
            </p:cNvPr>
            <p:cNvSpPr/>
            <p:nvPr/>
          </p:nvSpPr>
          <p:spPr>
            <a:xfrm>
              <a:off x="3528332" y="3061332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4108897-62C3-8AB1-CB16-DC251EDDABD1}"/>
                </a:ext>
              </a:extLst>
            </p:cNvPr>
            <p:cNvSpPr/>
            <p:nvPr/>
          </p:nvSpPr>
          <p:spPr>
            <a:xfrm>
              <a:off x="3227972" y="3363158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11DFBF6E-10F3-3E0E-1B40-D9BF32FACA6F}"/>
                </a:ext>
              </a:extLst>
            </p:cNvPr>
            <p:cNvSpPr/>
            <p:nvPr/>
          </p:nvSpPr>
          <p:spPr>
            <a:xfrm>
              <a:off x="3528332" y="1660641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46AB9D2-E76F-6295-258E-E66311E60CB8}"/>
              </a:ext>
            </a:extLst>
          </p:cNvPr>
          <p:cNvSpPr/>
          <p:nvPr/>
        </p:nvSpPr>
        <p:spPr>
          <a:xfrm flipH="1">
            <a:off x="930800" y="5699039"/>
            <a:ext cx="1148714" cy="14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A0E624-BB0B-A591-22B0-9D24E6AB834D}"/>
              </a:ext>
            </a:extLst>
          </p:cNvPr>
          <p:cNvSpPr txBox="1"/>
          <p:nvPr/>
        </p:nvSpPr>
        <p:spPr>
          <a:xfrm>
            <a:off x="838200" y="4618300"/>
            <a:ext cx="4081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E4D555D-9B98-D0A9-9F68-18F5125D6D86}"/>
              </a:ext>
            </a:extLst>
          </p:cNvPr>
          <p:cNvSpPr/>
          <p:nvPr/>
        </p:nvSpPr>
        <p:spPr>
          <a:xfrm>
            <a:off x="5116010" y="0"/>
            <a:ext cx="7075991" cy="6858000"/>
          </a:xfrm>
          <a:prstGeom prst="rect">
            <a:avLst/>
          </a:prstGeom>
          <a:blipFill>
            <a:blip r:embed="rId2"/>
            <a:srcRect/>
            <a:stretch>
              <a:fillRect l="-22690" r="-226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A92CA4F-E8BB-A054-897D-42447357353E}"/>
              </a:ext>
            </a:extLst>
          </p:cNvPr>
          <p:cNvSpPr/>
          <p:nvPr/>
        </p:nvSpPr>
        <p:spPr>
          <a:xfrm>
            <a:off x="9143999" y="0"/>
            <a:ext cx="3046963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9999B04-F95E-0FCA-336C-E3AB534B2604}"/>
              </a:ext>
            </a:extLst>
          </p:cNvPr>
          <p:cNvGrpSpPr/>
          <p:nvPr/>
        </p:nvGrpSpPr>
        <p:grpSpPr>
          <a:xfrm>
            <a:off x="6642796" y="2621281"/>
            <a:ext cx="4919455" cy="1615440"/>
            <a:chOff x="6642796" y="2621281"/>
            <a:chExt cx="4919455" cy="1615440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5A0E47B7-4140-F4A1-24F1-9CB909ED358E}"/>
                </a:ext>
              </a:extLst>
            </p:cNvPr>
            <p:cNvSpPr/>
            <p:nvPr/>
          </p:nvSpPr>
          <p:spPr>
            <a:xfrm>
              <a:off x="6642796" y="2621281"/>
              <a:ext cx="4919455" cy="1615440"/>
            </a:xfrm>
            <a:prstGeom prst="roundRect">
              <a:avLst>
                <a:gd name="adj" fmla="val 613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A1A7D2E-5BD5-85B9-D658-F8D98C5ECBB2}"/>
                </a:ext>
              </a:extLst>
            </p:cNvPr>
            <p:cNvSpPr txBox="1"/>
            <p:nvPr/>
          </p:nvSpPr>
          <p:spPr>
            <a:xfrm>
              <a:off x="6834368" y="2774976"/>
              <a:ext cx="4536311" cy="13080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sz="2000" b="1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ea typeface="+mj-ea"/>
                  <a:cs typeface="+mj-cs"/>
                </a:rPr>
                <a:t>Visão</a:t>
              </a:r>
              <a:r>
                <a:rPr lang="pt-BR" sz="2000" b="1" dirty="0">
                  <a:solidFill>
                    <a:schemeClr val="accent1"/>
                  </a:solidFill>
                </a:rPr>
                <a:t> </a:t>
              </a:r>
            </a:p>
            <a:p>
              <a:pPr algn="ctr">
                <a:spcAft>
                  <a:spcPts val="600"/>
                </a:spcAft>
              </a:pPr>
              <a:r>
                <a:rPr lang="pt-BR" dirty="0" err="1"/>
                <a:t>Lorem</a:t>
              </a:r>
              <a:r>
                <a:rPr lang="pt-BR" dirty="0"/>
                <a:t> ipsum dolor sit amet, consectetuer adipiscing elit. Maecenas porttitor congue massa. Fusce posuere, magna </a:t>
              </a:r>
              <a:r>
                <a:rPr lang="pt-BR" dirty="0" err="1"/>
                <a:t>sed</a:t>
              </a:r>
              <a:r>
                <a:rPr lang="pt-BR" dirty="0"/>
                <a:t>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C02E17A-B342-3416-FD14-0F57B5C80E81}"/>
              </a:ext>
            </a:extLst>
          </p:cNvPr>
          <p:cNvGrpSpPr/>
          <p:nvPr/>
        </p:nvGrpSpPr>
        <p:grpSpPr>
          <a:xfrm>
            <a:off x="6103404" y="4560101"/>
            <a:ext cx="4919455" cy="1615440"/>
            <a:chOff x="6103404" y="4560101"/>
            <a:chExt cx="4919455" cy="1615440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0D021F14-CE63-85DD-455A-1E374D8E6B60}"/>
                </a:ext>
              </a:extLst>
            </p:cNvPr>
            <p:cNvSpPr/>
            <p:nvPr/>
          </p:nvSpPr>
          <p:spPr>
            <a:xfrm>
              <a:off x="6103404" y="4560101"/>
              <a:ext cx="4919455" cy="1615440"/>
            </a:xfrm>
            <a:prstGeom prst="roundRect">
              <a:avLst>
                <a:gd name="adj" fmla="val 62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44E7B82A-F1E1-04A8-5120-7D0BA3D10275}"/>
                </a:ext>
              </a:extLst>
            </p:cNvPr>
            <p:cNvSpPr txBox="1"/>
            <p:nvPr/>
          </p:nvSpPr>
          <p:spPr>
            <a:xfrm>
              <a:off x="6294976" y="4713796"/>
              <a:ext cx="4536311" cy="13080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sz="2000" b="1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ea typeface="+mj-ea"/>
                  <a:cs typeface="+mj-cs"/>
                </a:rPr>
                <a:t>Valores</a:t>
              </a:r>
              <a:r>
                <a:rPr lang="pt-BR" sz="2000" b="1" dirty="0">
                  <a:solidFill>
                    <a:schemeClr val="accent1"/>
                  </a:solidFill>
                </a:rPr>
                <a:t> </a:t>
              </a:r>
            </a:p>
            <a:p>
              <a:pPr algn="ctr">
                <a:spcAft>
                  <a:spcPts val="600"/>
                </a:spcAft>
              </a:pPr>
              <a:r>
                <a:rPr lang="pt-BR" dirty="0" err="1"/>
                <a:t>Lorem</a:t>
              </a:r>
              <a:r>
                <a:rPr lang="pt-BR" dirty="0"/>
                <a:t> ipsum dolor sit amet, consectetuer adipiscing elit. Maecenas porttitor congue massa. Fusce posuere, magna </a:t>
              </a:r>
              <a:r>
                <a:rPr lang="pt-BR" dirty="0" err="1"/>
                <a:t>sed</a:t>
              </a:r>
              <a:r>
                <a:rPr lang="pt-BR" dirty="0"/>
                <a:t>.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9B1791A-432B-D019-ECB6-56AEB6EE3955}"/>
              </a:ext>
            </a:extLst>
          </p:cNvPr>
          <p:cNvGrpSpPr/>
          <p:nvPr/>
        </p:nvGrpSpPr>
        <p:grpSpPr>
          <a:xfrm>
            <a:off x="6103404" y="682460"/>
            <a:ext cx="4919455" cy="1615440"/>
            <a:chOff x="6103404" y="682460"/>
            <a:chExt cx="4919455" cy="161544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53C28433-C1F2-18F5-1EC1-992BE64E6094}"/>
                </a:ext>
              </a:extLst>
            </p:cNvPr>
            <p:cNvSpPr/>
            <p:nvPr/>
          </p:nvSpPr>
          <p:spPr>
            <a:xfrm>
              <a:off x="6103404" y="682460"/>
              <a:ext cx="4919455" cy="1615440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3814F606-CC55-A599-60DC-641363CC599F}"/>
                </a:ext>
              </a:extLst>
            </p:cNvPr>
            <p:cNvSpPr txBox="1"/>
            <p:nvPr/>
          </p:nvSpPr>
          <p:spPr>
            <a:xfrm>
              <a:off x="6294976" y="836155"/>
              <a:ext cx="4536311" cy="13080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sz="2000" b="1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ea typeface="+mj-ea"/>
                  <a:cs typeface="+mj-cs"/>
                </a:rPr>
                <a:t>Missão</a:t>
              </a:r>
              <a:endParaRPr lang="pt-BR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a typeface="+mj-ea"/>
                <a:cs typeface="+mj-cs"/>
              </a:endParaRPr>
            </a:p>
            <a:p>
              <a:pPr algn="ctr">
                <a:spcAft>
                  <a:spcPts val="600"/>
                </a:spcAft>
              </a:pPr>
              <a:r>
                <a:rPr lang="pt-BR" dirty="0" err="1"/>
                <a:t>Lorem</a:t>
              </a:r>
              <a:r>
                <a:rPr lang="pt-BR" dirty="0"/>
                <a:t> ipsum dolor sit amet, consectetuer adipiscing elit. Maecenas porttitor congue massa. Fusce posuere, magna </a:t>
              </a:r>
              <a:r>
                <a:rPr lang="pt-BR" dirty="0" err="1"/>
                <a:t>sed</a:t>
              </a:r>
              <a:r>
                <a:rPr lang="pt-B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187604"/>
      </p:ext>
    </p:extLst>
  </p:cSld>
  <p:clrMapOvr>
    <a:masterClrMapping/>
  </p:clrMapOvr>
  <p:transition spd="slow">
    <p:comb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6336A-9D90-B665-40F9-D8FC9046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Produto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6291F95-E313-1467-0982-08C9E6ADF505}"/>
              </a:ext>
            </a:extLst>
          </p:cNvPr>
          <p:cNvGrpSpPr/>
          <p:nvPr/>
        </p:nvGrpSpPr>
        <p:grpSpPr>
          <a:xfrm rot="2700000">
            <a:off x="7312988" y="-839989"/>
            <a:ext cx="1032766" cy="2041399"/>
            <a:chOff x="2627250" y="1580631"/>
            <a:chExt cx="1032766" cy="204139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9DB3EAA-7264-70C0-C904-576635A419B3}"/>
                </a:ext>
              </a:extLst>
            </p:cNvPr>
            <p:cNvSpPr/>
            <p:nvPr/>
          </p:nvSpPr>
          <p:spPr>
            <a:xfrm>
              <a:off x="2927611" y="2296467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473C288B-3058-B78F-AC98-842DBDA6354F}"/>
                </a:ext>
              </a:extLst>
            </p:cNvPr>
            <p:cNvSpPr/>
            <p:nvPr/>
          </p:nvSpPr>
          <p:spPr>
            <a:xfrm>
              <a:off x="3227972" y="1890388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B8E367B6-C095-0156-AFE4-9B4A4F333B04}"/>
                </a:ext>
              </a:extLst>
            </p:cNvPr>
            <p:cNvSpPr/>
            <p:nvPr/>
          </p:nvSpPr>
          <p:spPr>
            <a:xfrm>
              <a:off x="2627251" y="1999137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7273C5-FFB0-26B2-FD97-9F2A3CA8A42F}"/>
                </a:ext>
              </a:extLst>
            </p:cNvPr>
            <p:cNvSpPr/>
            <p:nvPr/>
          </p:nvSpPr>
          <p:spPr>
            <a:xfrm>
              <a:off x="2627250" y="3363158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FD0D73-CA3E-4F98-2C8C-C02B7CC74B40}"/>
                </a:ext>
              </a:extLst>
            </p:cNvPr>
            <p:cNvSpPr/>
            <p:nvPr/>
          </p:nvSpPr>
          <p:spPr>
            <a:xfrm>
              <a:off x="3227972" y="3363158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C455FE63-6772-B6A9-9F0F-764B7DFF22CF}"/>
                </a:ext>
              </a:extLst>
            </p:cNvPr>
            <p:cNvSpPr/>
            <p:nvPr/>
          </p:nvSpPr>
          <p:spPr>
            <a:xfrm>
              <a:off x="3528332" y="1580631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658511-58AA-AFD0-D15A-74BA6F49A8C5}"/>
              </a:ext>
            </a:extLst>
          </p:cNvPr>
          <p:cNvSpPr txBox="1"/>
          <p:nvPr/>
        </p:nvSpPr>
        <p:spPr>
          <a:xfrm>
            <a:off x="838200" y="1359351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pulvinar</a:t>
            </a:r>
            <a:r>
              <a:rPr lang="pt-BR" dirty="0"/>
              <a:t>.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348810-3C98-6202-EA88-D83B558684FE}"/>
              </a:ext>
            </a:extLst>
          </p:cNvPr>
          <p:cNvGrpSpPr/>
          <p:nvPr/>
        </p:nvGrpSpPr>
        <p:grpSpPr>
          <a:xfrm>
            <a:off x="5633934" y="2898750"/>
            <a:ext cx="2085508" cy="2964158"/>
            <a:chOff x="5593374" y="2699026"/>
            <a:chExt cx="2085508" cy="296415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2807D3FD-B5B3-159C-195E-9E518BA715C5}"/>
                </a:ext>
              </a:extLst>
            </p:cNvPr>
            <p:cNvSpPr/>
            <p:nvPr/>
          </p:nvSpPr>
          <p:spPr>
            <a:xfrm>
              <a:off x="5593374" y="3141825"/>
              <a:ext cx="2085508" cy="2521359"/>
            </a:xfrm>
            <a:prstGeom prst="roundRect">
              <a:avLst>
                <a:gd name="adj" fmla="val 448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A52BC150-09F5-863C-BBF3-843B476114DB}"/>
                </a:ext>
              </a:extLst>
            </p:cNvPr>
            <p:cNvSpPr/>
            <p:nvPr/>
          </p:nvSpPr>
          <p:spPr>
            <a:xfrm>
              <a:off x="5925883" y="2699026"/>
              <a:ext cx="1420490" cy="1043917"/>
            </a:xfrm>
            <a:prstGeom prst="roundRect">
              <a:avLst>
                <a:gd name="adj" fmla="val 11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AEA8D01-3E09-27CF-9B61-6169AFF2DC0C}"/>
                </a:ext>
              </a:extLst>
            </p:cNvPr>
            <p:cNvSpPr txBox="1"/>
            <p:nvPr/>
          </p:nvSpPr>
          <p:spPr>
            <a:xfrm>
              <a:off x="5773544" y="3961789"/>
              <a:ext cx="1725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Lorem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901C065-1B0E-E846-B5BC-7EF5DFB057EA}"/>
                </a:ext>
              </a:extLst>
            </p:cNvPr>
            <p:cNvSpPr txBox="1"/>
            <p:nvPr/>
          </p:nvSpPr>
          <p:spPr>
            <a:xfrm>
              <a:off x="5970721" y="3293205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Título Aqui</a:t>
              </a:r>
            </a:p>
          </p:txBody>
        </p:sp>
        <p:pic>
          <p:nvPicPr>
            <p:cNvPr id="21" name="Gráfico 20" descr="Ferramenta de pintura com rolo com preenchimento sólido">
              <a:extLst>
                <a:ext uri="{FF2B5EF4-FFF2-40B4-BE49-F238E27FC236}">
                  <a16:creationId xmlns:a16="http://schemas.microsoft.com/office/drawing/2014/main" id="{9835A082-465F-7C37-C11D-22517510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10861" y="2793010"/>
              <a:ext cx="450533" cy="450533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FF6D03B-EF34-7172-87E0-DBDEFA1EE5D6}"/>
              </a:ext>
            </a:extLst>
          </p:cNvPr>
          <p:cNvGrpSpPr/>
          <p:nvPr/>
        </p:nvGrpSpPr>
        <p:grpSpPr>
          <a:xfrm>
            <a:off x="3147330" y="2898750"/>
            <a:ext cx="2085508" cy="2964158"/>
            <a:chOff x="5593374" y="2699026"/>
            <a:chExt cx="2085508" cy="2964158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E77D6641-BCA5-335F-4A51-13DF6D82BD33}"/>
                </a:ext>
              </a:extLst>
            </p:cNvPr>
            <p:cNvSpPr/>
            <p:nvPr/>
          </p:nvSpPr>
          <p:spPr>
            <a:xfrm>
              <a:off x="5593374" y="3141825"/>
              <a:ext cx="2085508" cy="2521359"/>
            </a:xfrm>
            <a:prstGeom prst="roundRect">
              <a:avLst>
                <a:gd name="adj" fmla="val 448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F5537FFC-1537-6392-408F-870A18967319}"/>
                </a:ext>
              </a:extLst>
            </p:cNvPr>
            <p:cNvSpPr/>
            <p:nvPr/>
          </p:nvSpPr>
          <p:spPr>
            <a:xfrm>
              <a:off x="5925883" y="2699026"/>
              <a:ext cx="1420490" cy="1043917"/>
            </a:xfrm>
            <a:prstGeom prst="roundRect">
              <a:avLst>
                <a:gd name="adj" fmla="val 11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A056F2B-9E6D-DC70-32E0-90193F61F4AC}"/>
                </a:ext>
              </a:extLst>
            </p:cNvPr>
            <p:cNvSpPr txBox="1"/>
            <p:nvPr/>
          </p:nvSpPr>
          <p:spPr>
            <a:xfrm>
              <a:off x="5773544" y="3961789"/>
              <a:ext cx="1725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Lorem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8571225-E46F-5BCE-F866-68952C0DDBD3}"/>
                </a:ext>
              </a:extLst>
            </p:cNvPr>
            <p:cNvSpPr txBox="1"/>
            <p:nvPr/>
          </p:nvSpPr>
          <p:spPr>
            <a:xfrm>
              <a:off x="5970721" y="3293205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Título Aqui</a:t>
              </a:r>
            </a:p>
          </p:txBody>
        </p:sp>
        <p:pic>
          <p:nvPicPr>
            <p:cNvPr id="28" name="Gráfico 27" descr="Ferramentas de mineração com preenchimento sólido">
              <a:extLst>
                <a:ext uri="{FF2B5EF4-FFF2-40B4-BE49-F238E27FC236}">
                  <a16:creationId xmlns:a16="http://schemas.microsoft.com/office/drawing/2014/main" id="{EEDA4283-F605-6A21-BC4F-CE996671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410861" y="2793010"/>
              <a:ext cx="450533" cy="450533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663EFAC-D4D9-6972-CC62-4EE187BC13B8}"/>
              </a:ext>
            </a:extLst>
          </p:cNvPr>
          <p:cNvGrpSpPr/>
          <p:nvPr/>
        </p:nvGrpSpPr>
        <p:grpSpPr>
          <a:xfrm>
            <a:off x="654066" y="2898750"/>
            <a:ext cx="2085508" cy="2964158"/>
            <a:chOff x="5593374" y="2699026"/>
            <a:chExt cx="2085508" cy="2964158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40E3C04D-0EDD-F6FC-0E7F-6699049E32D2}"/>
                </a:ext>
              </a:extLst>
            </p:cNvPr>
            <p:cNvSpPr/>
            <p:nvPr/>
          </p:nvSpPr>
          <p:spPr>
            <a:xfrm>
              <a:off x="5593374" y="3141825"/>
              <a:ext cx="2085508" cy="2521359"/>
            </a:xfrm>
            <a:prstGeom prst="roundRect">
              <a:avLst>
                <a:gd name="adj" fmla="val 448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37E92271-F59B-D302-654D-353936148A21}"/>
                </a:ext>
              </a:extLst>
            </p:cNvPr>
            <p:cNvSpPr/>
            <p:nvPr/>
          </p:nvSpPr>
          <p:spPr>
            <a:xfrm>
              <a:off x="5925883" y="2699026"/>
              <a:ext cx="1420490" cy="1043917"/>
            </a:xfrm>
            <a:prstGeom prst="roundRect">
              <a:avLst>
                <a:gd name="adj" fmla="val 11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FE946F2-94F5-C2C3-2D7C-339C19F3262B}"/>
                </a:ext>
              </a:extLst>
            </p:cNvPr>
            <p:cNvSpPr txBox="1"/>
            <p:nvPr/>
          </p:nvSpPr>
          <p:spPr>
            <a:xfrm>
              <a:off x="5773544" y="3961789"/>
              <a:ext cx="1725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Lorem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21CF29DE-4593-6154-C5A5-1498C59E04A3}"/>
                </a:ext>
              </a:extLst>
            </p:cNvPr>
            <p:cNvSpPr txBox="1"/>
            <p:nvPr/>
          </p:nvSpPr>
          <p:spPr>
            <a:xfrm>
              <a:off x="5970721" y="3293205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Título Aqui</a:t>
              </a:r>
            </a:p>
          </p:txBody>
        </p:sp>
        <p:pic>
          <p:nvPicPr>
            <p:cNvPr id="34" name="Gráfico 33" descr="Pincel grande com preenchimento sólido">
              <a:extLst>
                <a:ext uri="{FF2B5EF4-FFF2-40B4-BE49-F238E27FC236}">
                  <a16:creationId xmlns:a16="http://schemas.microsoft.com/office/drawing/2014/main" id="{9C15C6C5-F85E-9A01-B5CD-B1776927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410861" y="2793010"/>
              <a:ext cx="450533" cy="450533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90B5F789-5B2D-03C2-11DC-49BD92D19CD6}"/>
              </a:ext>
            </a:extLst>
          </p:cNvPr>
          <p:cNvGrpSpPr/>
          <p:nvPr/>
        </p:nvGrpSpPr>
        <p:grpSpPr>
          <a:xfrm>
            <a:off x="8494120" y="1099372"/>
            <a:ext cx="3014176" cy="1423786"/>
            <a:chOff x="8494120" y="901038"/>
            <a:chExt cx="3014176" cy="1423786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45E43A3A-F1BD-C296-1513-D0C860D23B07}"/>
                </a:ext>
              </a:extLst>
            </p:cNvPr>
            <p:cNvGrpSpPr/>
            <p:nvPr/>
          </p:nvGrpSpPr>
          <p:grpSpPr>
            <a:xfrm>
              <a:off x="8494120" y="901038"/>
              <a:ext cx="3014176" cy="928073"/>
              <a:chOff x="5461360" y="1458556"/>
              <a:chExt cx="3930105" cy="1210090"/>
            </a:xfrm>
          </p:grpSpPr>
          <p:sp>
            <p:nvSpPr>
              <p:cNvPr id="37" name="Corda 8">
                <a:extLst>
                  <a:ext uri="{FF2B5EF4-FFF2-40B4-BE49-F238E27FC236}">
                    <a16:creationId xmlns:a16="http://schemas.microsoft.com/office/drawing/2014/main" id="{7145A074-F2E4-2249-FC51-BAFA3105B775}"/>
                  </a:ext>
                </a:extLst>
              </p:cNvPr>
              <p:cNvSpPr/>
              <p:nvPr/>
            </p:nvSpPr>
            <p:spPr>
              <a:xfrm rot="10800000">
                <a:off x="5461360" y="1458556"/>
                <a:ext cx="1057608" cy="1210090"/>
              </a:xfrm>
              <a:custGeom>
                <a:avLst/>
                <a:gdLst>
                  <a:gd name="connsiteX0" fmla="*/ 1045856 w 1225296"/>
                  <a:gd name="connsiteY0" fmla="*/ 1045856 h 1225296"/>
                  <a:gd name="connsiteX1" fmla="*/ 179616 w 1225296"/>
                  <a:gd name="connsiteY1" fmla="*/ 1046031 h 1225296"/>
                  <a:gd name="connsiteX2" fmla="*/ 179091 w 1225296"/>
                  <a:gd name="connsiteY2" fmla="*/ 179791 h 1225296"/>
                  <a:gd name="connsiteX3" fmla="*/ 1045331 w 1225296"/>
                  <a:gd name="connsiteY3" fmla="*/ 178916 h 1225296"/>
                  <a:gd name="connsiteX4" fmla="*/ 1045856 w 1225296"/>
                  <a:gd name="connsiteY4" fmla="*/ 1045856 h 1225296"/>
                  <a:gd name="connsiteX0" fmla="*/ 1045331 w 1136771"/>
                  <a:gd name="connsiteY0" fmla="*/ 168830 h 1215210"/>
                  <a:gd name="connsiteX1" fmla="*/ 1045856 w 1136771"/>
                  <a:gd name="connsiteY1" fmla="*/ 1035770 h 1215210"/>
                  <a:gd name="connsiteX2" fmla="*/ 179616 w 1136771"/>
                  <a:gd name="connsiteY2" fmla="*/ 1035945 h 1215210"/>
                  <a:gd name="connsiteX3" fmla="*/ 179091 w 1136771"/>
                  <a:gd name="connsiteY3" fmla="*/ 169705 h 1215210"/>
                  <a:gd name="connsiteX4" fmla="*/ 1136771 w 1136771"/>
                  <a:gd name="connsiteY4" fmla="*/ 260270 h 1215210"/>
                  <a:gd name="connsiteX0" fmla="*/ 1649851 w 1649851"/>
                  <a:gd name="connsiteY0" fmla="*/ 417750 h 1215210"/>
                  <a:gd name="connsiteX1" fmla="*/ 1045856 w 1649851"/>
                  <a:gd name="connsiteY1" fmla="*/ 1035770 h 1215210"/>
                  <a:gd name="connsiteX2" fmla="*/ 179616 w 1649851"/>
                  <a:gd name="connsiteY2" fmla="*/ 1035945 h 1215210"/>
                  <a:gd name="connsiteX3" fmla="*/ 179091 w 1649851"/>
                  <a:gd name="connsiteY3" fmla="*/ 169705 h 1215210"/>
                  <a:gd name="connsiteX4" fmla="*/ 1136771 w 1649851"/>
                  <a:gd name="connsiteY4" fmla="*/ 260270 h 1215210"/>
                  <a:gd name="connsiteX0" fmla="*/ 1710811 w 1710811"/>
                  <a:gd name="connsiteY0" fmla="*/ 600630 h 1215210"/>
                  <a:gd name="connsiteX1" fmla="*/ 1045856 w 1710811"/>
                  <a:gd name="connsiteY1" fmla="*/ 1035770 h 1215210"/>
                  <a:gd name="connsiteX2" fmla="*/ 179616 w 1710811"/>
                  <a:gd name="connsiteY2" fmla="*/ 1035945 h 1215210"/>
                  <a:gd name="connsiteX3" fmla="*/ 179091 w 1710811"/>
                  <a:gd name="connsiteY3" fmla="*/ 169705 h 1215210"/>
                  <a:gd name="connsiteX4" fmla="*/ 1136771 w 1710811"/>
                  <a:gd name="connsiteY4" fmla="*/ 260270 h 1215210"/>
                  <a:gd name="connsiteX0" fmla="*/ 1045856 w 1136771"/>
                  <a:gd name="connsiteY0" fmla="*/ 1035770 h 1215210"/>
                  <a:gd name="connsiteX1" fmla="*/ 179616 w 1136771"/>
                  <a:gd name="connsiteY1" fmla="*/ 1035945 h 1215210"/>
                  <a:gd name="connsiteX2" fmla="*/ 179091 w 1136771"/>
                  <a:gd name="connsiteY2" fmla="*/ 169705 h 1215210"/>
                  <a:gd name="connsiteX3" fmla="*/ 1136771 w 1136771"/>
                  <a:gd name="connsiteY3" fmla="*/ 260270 h 1215210"/>
                  <a:gd name="connsiteX0" fmla="*/ 1045856 w 1045856"/>
                  <a:gd name="connsiteY0" fmla="*/ 1067732 h 1247172"/>
                  <a:gd name="connsiteX1" fmla="*/ 179616 w 1045856"/>
                  <a:gd name="connsiteY1" fmla="*/ 1067907 h 1247172"/>
                  <a:gd name="connsiteX2" fmla="*/ 179091 w 1045856"/>
                  <a:gd name="connsiteY2" fmla="*/ 201667 h 1247172"/>
                  <a:gd name="connsiteX3" fmla="*/ 1045331 w 1045856"/>
                  <a:gd name="connsiteY3" fmla="*/ 226192 h 1247172"/>
                  <a:gd name="connsiteX0" fmla="*/ 1045856 w 1045856"/>
                  <a:gd name="connsiteY0" fmla="*/ 1052266 h 1231706"/>
                  <a:gd name="connsiteX1" fmla="*/ 179616 w 1045856"/>
                  <a:gd name="connsiteY1" fmla="*/ 1052441 h 1231706"/>
                  <a:gd name="connsiteX2" fmla="*/ 179091 w 1045856"/>
                  <a:gd name="connsiteY2" fmla="*/ 186201 h 1231706"/>
                  <a:gd name="connsiteX3" fmla="*/ 1045331 w 1045856"/>
                  <a:gd name="connsiteY3" fmla="*/ 241206 h 1231706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56761"/>
                  <a:gd name="connsiteY0" fmla="*/ 1041956 h 1221396"/>
                  <a:gd name="connsiteX1" fmla="*/ 179616 w 1056761"/>
                  <a:gd name="connsiteY1" fmla="*/ 1042131 h 1221396"/>
                  <a:gd name="connsiteX2" fmla="*/ 179091 w 1056761"/>
                  <a:gd name="connsiteY2" fmla="*/ 175891 h 1221396"/>
                  <a:gd name="connsiteX3" fmla="*/ 1056761 w 1056761"/>
                  <a:gd name="connsiteY3" fmla="*/ 213751 h 1221396"/>
                  <a:gd name="connsiteX0" fmla="*/ 1045856 w 1056761"/>
                  <a:gd name="connsiteY0" fmla="*/ 1031798 h 1211238"/>
                  <a:gd name="connsiteX1" fmla="*/ 179616 w 1056761"/>
                  <a:gd name="connsiteY1" fmla="*/ 1031973 h 1211238"/>
                  <a:gd name="connsiteX2" fmla="*/ 179091 w 1056761"/>
                  <a:gd name="connsiteY2" fmla="*/ 165733 h 1211238"/>
                  <a:gd name="connsiteX3" fmla="*/ 1056761 w 1056761"/>
                  <a:gd name="connsiteY3" fmla="*/ 203593 h 1211238"/>
                  <a:gd name="connsiteX0" fmla="*/ 1006442 w 1023062"/>
                  <a:gd name="connsiteY0" fmla="*/ 1029893 h 1176608"/>
                  <a:gd name="connsiteX1" fmla="*/ 145917 w 1023062"/>
                  <a:gd name="connsiteY1" fmla="*/ 1031973 h 1176608"/>
                  <a:gd name="connsiteX2" fmla="*/ 145392 w 1023062"/>
                  <a:gd name="connsiteY2" fmla="*/ 165733 h 1176608"/>
                  <a:gd name="connsiteX3" fmla="*/ 1023062 w 1023062"/>
                  <a:gd name="connsiteY3" fmla="*/ 203593 h 1176608"/>
                  <a:gd name="connsiteX0" fmla="*/ 1006442 w 1023062"/>
                  <a:gd name="connsiteY0" fmla="*/ 1029893 h 1211014"/>
                  <a:gd name="connsiteX1" fmla="*/ 145917 w 1023062"/>
                  <a:gd name="connsiteY1" fmla="*/ 1031973 h 1211014"/>
                  <a:gd name="connsiteX2" fmla="*/ 145392 w 1023062"/>
                  <a:gd name="connsiteY2" fmla="*/ 165733 h 1211014"/>
                  <a:gd name="connsiteX3" fmla="*/ 1023062 w 1023062"/>
                  <a:gd name="connsiteY3" fmla="*/ 203593 h 1211014"/>
                  <a:gd name="connsiteX0" fmla="*/ 1015980 w 1032600"/>
                  <a:gd name="connsiteY0" fmla="*/ 1029893 h 1218065"/>
                  <a:gd name="connsiteX1" fmla="*/ 155455 w 1032600"/>
                  <a:gd name="connsiteY1" fmla="*/ 1031973 h 1218065"/>
                  <a:gd name="connsiteX2" fmla="*/ 154930 w 1032600"/>
                  <a:gd name="connsiteY2" fmla="*/ 165733 h 1218065"/>
                  <a:gd name="connsiteX3" fmla="*/ 1032600 w 1032600"/>
                  <a:gd name="connsiteY3" fmla="*/ 203593 h 1218065"/>
                  <a:gd name="connsiteX0" fmla="*/ 1039402 w 1056022"/>
                  <a:gd name="connsiteY0" fmla="*/ 1029893 h 1218065"/>
                  <a:gd name="connsiteX1" fmla="*/ 178877 w 1056022"/>
                  <a:gd name="connsiteY1" fmla="*/ 1031973 h 1218065"/>
                  <a:gd name="connsiteX2" fmla="*/ 178352 w 1056022"/>
                  <a:gd name="connsiteY2" fmla="*/ 165733 h 1218065"/>
                  <a:gd name="connsiteX3" fmla="*/ 1056022 w 1056022"/>
                  <a:gd name="connsiteY3" fmla="*/ 203593 h 1218065"/>
                  <a:gd name="connsiteX0" fmla="*/ 1040195 w 1056815"/>
                  <a:gd name="connsiteY0" fmla="*/ 1029893 h 1218065"/>
                  <a:gd name="connsiteX1" fmla="*/ 179670 w 1056815"/>
                  <a:gd name="connsiteY1" fmla="*/ 1031973 h 1218065"/>
                  <a:gd name="connsiteX2" fmla="*/ 179145 w 1056815"/>
                  <a:gd name="connsiteY2" fmla="*/ 165733 h 1218065"/>
                  <a:gd name="connsiteX3" fmla="*/ 1056815 w 1056815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0090"/>
                  <a:gd name="connsiteX1" fmla="*/ 180463 w 1057608"/>
                  <a:gd name="connsiteY1" fmla="*/ 1031973 h 1210090"/>
                  <a:gd name="connsiteX2" fmla="*/ 179938 w 1057608"/>
                  <a:gd name="connsiteY2" fmla="*/ 165733 h 1210090"/>
                  <a:gd name="connsiteX3" fmla="*/ 1057608 w 1057608"/>
                  <a:gd name="connsiteY3" fmla="*/ 203593 h 121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7608" h="1210090">
                    <a:moveTo>
                      <a:pt x="1040988" y="1029893"/>
                    </a:moveTo>
                    <a:cubicBezTo>
                      <a:pt x="706552" y="1331944"/>
                      <a:pt x="352546" y="1198860"/>
                      <a:pt x="180463" y="1031973"/>
                    </a:cubicBezTo>
                    <a:cubicBezTo>
                      <a:pt x="8380" y="865086"/>
                      <a:pt x="-120014" y="521317"/>
                      <a:pt x="179938" y="165733"/>
                    </a:cubicBezTo>
                    <a:cubicBezTo>
                      <a:pt x="418930" y="-73646"/>
                      <a:pt x="867662" y="-47367"/>
                      <a:pt x="1057608" y="203593"/>
                    </a:cubicBezTo>
                  </a:path>
                </a:pathLst>
              </a:cu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059C64AD-A66E-1001-A75E-C2A8BD562DE5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6339030" y="2502913"/>
                <a:ext cx="3052435" cy="0"/>
              </a:xfrm>
              <a:prstGeom prst="line">
                <a:avLst/>
              </a:pr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5F58F62E-91E9-D86B-A0EE-9583A997071E}"/>
                </a:ext>
              </a:extLst>
            </p:cNvPr>
            <p:cNvSpPr txBox="1"/>
            <p:nvPr/>
          </p:nvSpPr>
          <p:spPr>
            <a:xfrm>
              <a:off x="9718850" y="1009249"/>
              <a:ext cx="1237839" cy="92333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12</a:t>
              </a:r>
              <a:r>
                <a:rPr lang="pt-BR" sz="3200" cap="small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%</a:t>
              </a:r>
            </a:p>
          </p:txBody>
        </p:sp>
        <p:pic>
          <p:nvPicPr>
            <p:cNvPr id="42" name="Gráfico 41" descr="Cristais com preenchimento sólido">
              <a:extLst>
                <a:ext uri="{FF2B5EF4-FFF2-40B4-BE49-F238E27FC236}">
                  <a16:creationId xmlns:a16="http://schemas.microsoft.com/office/drawing/2014/main" id="{34C0080F-E8D3-0C72-1213-F695D85FB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35549" y="1039463"/>
              <a:ext cx="651224" cy="651224"/>
            </a:xfrm>
            <a:prstGeom prst="rect">
              <a:avLst/>
            </a:prstGeom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3E2706F-F7CC-3655-52D2-70DE040F7259}"/>
                </a:ext>
              </a:extLst>
            </p:cNvPr>
            <p:cNvSpPr txBox="1"/>
            <p:nvPr/>
          </p:nvSpPr>
          <p:spPr>
            <a:xfrm>
              <a:off x="9167245" y="1740049"/>
              <a:ext cx="2341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Lorem ipsum dolor sit amet, </a:t>
              </a:r>
              <a:r>
                <a:rPr lang="pt-BR" sz="1600" dirty="0" err="1"/>
                <a:t>consectetuer</a:t>
              </a:r>
              <a:r>
                <a:rPr lang="pt-BR" sz="1600" dirty="0"/>
                <a:t>.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2085132-E57A-7505-7E78-F8F460B2898F}"/>
              </a:ext>
            </a:extLst>
          </p:cNvPr>
          <p:cNvGrpSpPr/>
          <p:nvPr/>
        </p:nvGrpSpPr>
        <p:grpSpPr>
          <a:xfrm>
            <a:off x="8494120" y="2915441"/>
            <a:ext cx="3014176" cy="1423786"/>
            <a:chOff x="8494120" y="901038"/>
            <a:chExt cx="3014176" cy="1423786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5797C82-98C3-E82E-20F9-659BCAAFD583}"/>
                </a:ext>
              </a:extLst>
            </p:cNvPr>
            <p:cNvGrpSpPr/>
            <p:nvPr/>
          </p:nvGrpSpPr>
          <p:grpSpPr>
            <a:xfrm>
              <a:off x="8494120" y="901038"/>
              <a:ext cx="3014176" cy="928073"/>
              <a:chOff x="5461360" y="1458556"/>
              <a:chExt cx="3930105" cy="1210090"/>
            </a:xfrm>
          </p:grpSpPr>
          <p:sp>
            <p:nvSpPr>
              <p:cNvPr id="50" name="Corda 8">
                <a:extLst>
                  <a:ext uri="{FF2B5EF4-FFF2-40B4-BE49-F238E27FC236}">
                    <a16:creationId xmlns:a16="http://schemas.microsoft.com/office/drawing/2014/main" id="{68E2C39B-AE04-AFAC-70F4-6A3FDC5B248A}"/>
                  </a:ext>
                </a:extLst>
              </p:cNvPr>
              <p:cNvSpPr/>
              <p:nvPr/>
            </p:nvSpPr>
            <p:spPr>
              <a:xfrm rot="10800000">
                <a:off x="5461360" y="1458556"/>
                <a:ext cx="1057608" cy="1210090"/>
              </a:xfrm>
              <a:custGeom>
                <a:avLst/>
                <a:gdLst>
                  <a:gd name="connsiteX0" fmla="*/ 1045856 w 1225296"/>
                  <a:gd name="connsiteY0" fmla="*/ 1045856 h 1225296"/>
                  <a:gd name="connsiteX1" fmla="*/ 179616 w 1225296"/>
                  <a:gd name="connsiteY1" fmla="*/ 1046031 h 1225296"/>
                  <a:gd name="connsiteX2" fmla="*/ 179091 w 1225296"/>
                  <a:gd name="connsiteY2" fmla="*/ 179791 h 1225296"/>
                  <a:gd name="connsiteX3" fmla="*/ 1045331 w 1225296"/>
                  <a:gd name="connsiteY3" fmla="*/ 178916 h 1225296"/>
                  <a:gd name="connsiteX4" fmla="*/ 1045856 w 1225296"/>
                  <a:gd name="connsiteY4" fmla="*/ 1045856 h 1225296"/>
                  <a:gd name="connsiteX0" fmla="*/ 1045331 w 1136771"/>
                  <a:gd name="connsiteY0" fmla="*/ 168830 h 1215210"/>
                  <a:gd name="connsiteX1" fmla="*/ 1045856 w 1136771"/>
                  <a:gd name="connsiteY1" fmla="*/ 1035770 h 1215210"/>
                  <a:gd name="connsiteX2" fmla="*/ 179616 w 1136771"/>
                  <a:gd name="connsiteY2" fmla="*/ 1035945 h 1215210"/>
                  <a:gd name="connsiteX3" fmla="*/ 179091 w 1136771"/>
                  <a:gd name="connsiteY3" fmla="*/ 169705 h 1215210"/>
                  <a:gd name="connsiteX4" fmla="*/ 1136771 w 1136771"/>
                  <a:gd name="connsiteY4" fmla="*/ 260270 h 1215210"/>
                  <a:gd name="connsiteX0" fmla="*/ 1649851 w 1649851"/>
                  <a:gd name="connsiteY0" fmla="*/ 417750 h 1215210"/>
                  <a:gd name="connsiteX1" fmla="*/ 1045856 w 1649851"/>
                  <a:gd name="connsiteY1" fmla="*/ 1035770 h 1215210"/>
                  <a:gd name="connsiteX2" fmla="*/ 179616 w 1649851"/>
                  <a:gd name="connsiteY2" fmla="*/ 1035945 h 1215210"/>
                  <a:gd name="connsiteX3" fmla="*/ 179091 w 1649851"/>
                  <a:gd name="connsiteY3" fmla="*/ 169705 h 1215210"/>
                  <a:gd name="connsiteX4" fmla="*/ 1136771 w 1649851"/>
                  <a:gd name="connsiteY4" fmla="*/ 260270 h 1215210"/>
                  <a:gd name="connsiteX0" fmla="*/ 1710811 w 1710811"/>
                  <a:gd name="connsiteY0" fmla="*/ 600630 h 1215210"/>
                  <a:gd name="connsiteX1" fmla="*/ 1045856 w 1710811"/>
                  <a:gd name="connsiteY1" fmla="*/ 1035770 h 1215210"/>
                  <a:gd name="connsiteX2" fmla="*/ 179616 w 1710811"/>
                  <a:gd name="connsiteY2" fmla="*/ 1035945 h 1215210"/>
                  <a:gd name="connsiteX3" fmla="*/ 179091 w 1710811"/>
                  <a:gd name="connsiteY3" fmla="*/ 169705 h 1215210"/>
                  <a:gd name="connsiteX4" fmla="*/ 1136771 w 1710811"/>
                  <a:gd name="connsiteY4" fmla="*/ 260270 h 1215210"/>
                  <a:gd name="connsiteX0" fmla="*/ 1045856 w 1136771"/>
                  <a:gd name="connsiteY0" fmla="*/ 1035770 h 1215210"/>
                  <a:gd name="connsiteX1" fmla="*/ 179616 w 1136771"/>
                  <a:gd name="connsiteY1" fmla="*/ 1035945 h 1215210"/>
                  <a:gd name="connsiteX2" fmla="*/ 179091 w 1136771"/>
                  <a:gd name="connsiteY2" fmla="*/ 169705 h 1215210"/>
                  <a:gd name="connsiteX3" fmla="*/ 1136771 w 1136771"/>
                  <a:gd name="connsiteY3" fmla="*/ 260270 h 1215210"/>
                  <a:gd name="connsiteX0" fmla="*/ 1045856 w 1045856"/>
                  <a:gd name="connsiteY0" fmla="*/ 1067732 h 1247172"/>
                  <a:gd name="connsiteX1" fmla="*/ 179616 w 1045856"/>
                  <a:gd name="connsiteY1" fmla="*/ 1067907 h 1247172"/>
                  <a:gd name="connsiteX2" fmla="*/ 179091 w 1045856"/>
                  <a:gd name="connsiteY2" fmla="*/ 201667 h 1247172"/>
                  <a:gd name="connsiteX3" fmla="*/ 1045331 w 1045856"/>
                  <a:gd name="connsiteY3" fmla="*/ 226192 h 1247172"/>
                  <a:gd name="connsiteX0" fmla="*/ 1045856 w 1045856"/>
                  <a:gd name="connsiteY0" fmla="*/ 1052266 h 1231706"/>
                  <a:gd name="connsiteX1" fmla="*/ 179616 w 1045856"/>
                  <a:gd name="connsiteY1" fmla="*/ 1052441 h 1231706"/>
                  <a:gd name="connsiteX2" fmla="*/ 179091 w 1045856"/>
                  <a:gd name="connsiteY2" fmla="*/ 186201 h 1231706"/>
                  <a:gd name="connsiteX3" fmla="*/ 1045331 w 1045856"/>
                  <a:gd name="connsiteY3" fmla="*/ 241206 h 1231706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56761"/>
                  <a:gd name="connsiteY0" fmla="*/ 1041956 h 1221396"/>
                  <a:gd name="connsiteX1" fmla="*/ 179616 w 1056761"/>
                  <a:gd name="connsiteY1" fmla="*/ 1042131 h 1221396"/>
                  <a:gd name="connsiteX2" fmla="*/ 179091 w 1056761"/>
                  <a:gd name="connsiteY2" fmla="*/ 175891 h 1221396"/>
                  <a:gd name="connsiteX3" fmla="*/ 1056761 w 1056761"/>
                  <a:gd name="connsiteY3" fmla="*/ 213751 h 1221396"/>
                  <a:gd name="connsiteX0" fmla="*/ 1045856 w 1056761"/>
                  <a:gd name="connsiteY0" fmla="*/ 1031798 h 1211238"/>
                  <a:gd name="connsiteX1" fmla="*/ 179616 w 1056761"/>
                  <a:gd name="connsiteY1" fmla="*/ 1031973 h 1211238"/>
                  <a:gd name="connsiteX2" fmla="*/ 179091 w 1056761"/>
                  <a:gd name="connsiteY2" fmla="*/ 165733 h 1211238"/>
                  <a:gd name="connsiteX3" fmla="*/ 1056761 w 1056761"/>
                  <a:gd name="connsiteY3" fmla="*/ 203593 h 1211238"/>
                  <a:gd name="connsiteX0" fmla="*/ 1006442 w 1023062"/>
                  <a:gd name="connsiteY0" fmla="*/ 1029893 h 1176608"/>
                  <a:gd name="connsiteX1" fmla="*/ 145917 w 1023062"/>
                  <a:gd name="connsiteY1" fmla="*/ 1031973 h 1176608"/>
                  <a:gd name="connsiteX2" fmla="*/ 145392 w 1023062"/>
                  <a:gd name="connsiteY2" fmla="*/ 165733 h 1176608"/>
                  <a:gd name="connsiteX3" fmla="*/ 1023062 w 1023062"/>
                  <a:gd name="connsiteY3" fmla="*/ 203593 h 1176608"/>
                  <a:gd name="connsiteX0" fmla="*/ 1006442 w 1023062"/>
                  <a:gd name="connsiteY0" fmla="*/ 1029893 h 1211014"/>
                  <a:gd name="connsiteX1" fmla="*/ 145917 w 1023062"/>
                  <a:gd name="connsiteY1" fmla="*/ 1031973 h 1211014"/>
                  <a:gd name="connsiteX2" fmla="*/ 145392 w 1023062"/>
                  <a:gd name="connsiteY2" fmla="*/ 165733 h 1211014"/>
                  <a:gd name="connsiteX3" fmla="*/ 1023062 w 1023062"/>
                  <a:gd name="connsiteY3" fmla="*/ 203593 h 1211014"/>
                  <a:gd name="connsiteX0" fmla="*/ 1015980 w 1032600"/>
                  <a:gd name="connsiteY0" fmla="*/ 1029893 h 1218065"/>
                  <a:gd name="connsiteX1" fmla="*/ 155455 w 1032600"/>
                  <a:gd name="connsiteY1" fmla="*/ 1031973 h 1218065"/>
                  <a:gd name="connsiteX2" fmla="*/ 154930 w 1032600"/>
                  <a:gd name="connsiteY2" fmla="*/ 165733 h 1218065"/>
                  <a:gd name="connsiteX3" fmla="*/ 1032600 w 1032600"/>
                  <a:gd name="connsiteY3" fmla="*/ 203593 h 1218065"/>
                  <a:gd name="connsiteX0" fmla="*/ 1039402 w 1056022"/>
                  <a:gd name="connsiteY0" fmla="*/ 1029893 h 1218065"/>
                  <a:gd name="connsiteX1" fmla="*/ 178877 w 1056022"/>
                  <a:gd name="connsiteY1" fmla="*/ 1031973 h 1218065"/>
                  <a:gd name="connsiteX2" fmla="*/ 178352 w 1056022"/>
                  <a:gd name="connsiteY2" fmla="*/ 165733 h 1218065"/>
                  <a:gd name="connsiteX3" fmla="*/ 1056022 w 1056022"/>
                  <a:gd name="connsiteY3" fmla="*/ 203593 h 1218065"/>
                  <a:gd name="connsiteX0" fmla="*/ 1040195 w 1056815"/>
                  <a:gd name="connsiteY0" fmla="*/ 1029893 h 1218065"/>
                  <a:gd name="connsiteX1" fmla="*/ 179670 w 1056815"/>
                  <a:gd name="connsiteY1" fmla="*/ 1031973 h 1218065"/>
                  <a:gd name="connsiteX2" fmla="*/ 179145 w 1056815"/>
                  <a:gd name="connsiteY2" fmla="*/ 165733 h 1218065"/>
                  <a:gd name="connsiteX3" fmla="*/ 1056815 w 1056815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0090"/>
                  <a:gd name="connsiteX1" fmla="*/ 180463 w 1057608"/>
                  <a:gd name="connsiteY1" fmla="*/ 1031973 h 1210090"/>
                  <a:gd name="connsiteX2" fmla="*/ 179938 w 1057608"/>
                  <a:gd name="connsiteY2" fmla="*/ 165733 h 1210090"/>
                  <a:gd name="connsiteX3" fmla="*/ 1057608 w 1057608"/>
                  <a:gd name="connsiteY3" fmla="*/ 203593 h 121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7608" h="1210090">
                    <a:moveTo>
                      <a:pt x="1040988" y="1029893"/>
                    </a:moveTo>
                    <a:cubicBezTo>
                      <a:pt x="706552" y="1331944"/>
                      <a:pt x="352546" y="1198860"/>
                      <a:pt x="180463" y="1031973"/>
                    </a:cubicBezTo>
                    <a:cubicBezTo>
                      <a:pt x="8380" y="865086"/>
                      <a:pt x="-120014" y="521317"/>
                      <a:pt x="179938" y="165733"/>
                    </a:cubicBezTo>
                    <a:cubicBezTo>
                      <a:pt x="418930" y="-73646"/>
                      <a:pt x="867662" y="-47367"/>
                      <a:pt x="1057608" y="203593"/>
                    </a:cubicBezTo>
                  </a:path>
                </a:pathLst>
              </a:cu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3320E7A1-02E7-5994-9889-DC17F28BF1D5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6339030" y="2502913"/>
                <a:ext cx="3052435" cy="0"/>
              </a:xfrm>
              <a:prstGeom prst="line">
                <a:avLst/>
              </a:pr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0DE58FC5-2DFE-DFE9-935A-1B2030B0FF9B}"/>
                </a:ext>
              </a:extLst>
            </p:cNvPr>
            <p:cNvSpPr txBox="1"/>
            <p:nvPr/>
          </p:nvSpPr>
          <p:spPr>
            <a:xfrm>
              <a:off x="9580191" y="1009249"/>
              <a:ext cx="1515158" cy="92333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40</a:t>
              </a:r>
              <a:r>
                <a:rPr lang="pt-BR" sz="3200" cap="small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%</a:t>
              </a:r>
            </a:p>
          </p:txBody>
        </p:sp>
        <p:pic>
          <p:nvPicPr>
            <p:cNvPr id="48" name="Gráfico 47" descr="Fogueira com preenchimento sólido">
              <a:extLst>
                <a:ext uri="{FF2B5EF4-FFF2-40B4-BE49-F238E27FC236}">
                  <a16:creationId xmlns:a16="http://schemas.microsoft.com/office/drawing/2014/main" id="{FD82A2C8-8BD6-A198-47AC-7B8CB433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8535549" y="1039463"/>
              <a:ext cx="651224" cy="651224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58EC475-9347-8790-5726-8B0D54F3D1D7}"/>
                </a:ext>
              </a:extLst>
            </p:cNvPr>
            <p:cNvSpPr txBox="1"/>
            <p:nvPr/>
          </p:nvSpPr>
          <p:spPr>
            <a:xfrm>
              <a:off x="9167245" y="1740049"/>
              <a:ext cx="2341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Lorem ipsum dolor sit amet, </a:t>
              </a:r>
              <a:r>
                <a:rPr lang="pt-BR" sz="1600" dirty="0" err="1"/>
                <a:t>consectetuer</a:t>
              </a:r>
              <a:r>
                <a:rPr lang="pt-BR" sz="1600" dirty="0"/>
                <a:t>.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2B043E17-DEAA-BF57-6337-239B9467FF67}"/>
              </a:ext>
            </a:extLst>
          </p:cNvPr>
          <p:cNvGrpSpPr/>
          <p:nvPr/>
        </p:nvGrpSpPr>
        <p:grpSpPr>
          <a:xfrm>
            <a:off x="8494120" y="4731510"/>
            <a:ext cx="3014176" cy="1423786"/>
            <a:chOff x="8494120" y="901038"/>
            <a:chExt cx="3014176" cy="1423786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F60B512D-9563-0824-A2ED-D3266D55E8E2}"/>
                </a:ext>
              </a:extLst>
            </p:cNvPr>
            <p:cNvGrpSpPr/>
            <p:nvPr/>
          </p:nvGrpSpPr>
          <p:grpSpPr>
            <a:xfrm>
              <a:off x="8494120" y="901038"/>
              <a:ext cx="3014176" cy="928073"/>
              <a:chOff x="5461360" y="1458556"/>
              <a:chExt cx="3930105" cy="1210090"/>
            </a:xfrm>
          </p:grpSpPr>
          <p:sp>
            <p:nvSpPr>
              <p:cNvPr id="57" name="Corda 8">
                <a:extLst>
                  <a:ext uri="{FF2B5EF4-FFF2-40B4-BE49-F238E27FC236}">
                    <a16:creationId xmlns:a16="http://schemas.microsoft.com/office/drawing/2014/main" id="{16EE1AFA-449F-1474-01F0-D797E31B1BFD}"/>
                  </a:ext>
                </a:extLst>
              </p:cNvPr>
              <p:cNvSpPr/>
              <p:nvPr/>
            </p:nvSpPr>
            <p:spPr>
              <a:xfrm rot="10800000">
                <a:off x="5461360" y="1458556"/>
                <a:ext cx="1057608" cy="1210090"/>
              </a:xfrm>
              <a:custGeom>
                <a:avLst/>
                <a:gdLst>
                  <a:gd name="connsiteX0" fmla="*/ 1045856 w 1225296"/>
                  <a:gd name="connsiteY0" fmla="*/ 1045856 h 1225296"/>
                  <a:gd name="connsiteX1" fmla="*/ 179616 w 1225296"/>
                  <a:gd name="connsiteY1" fmla="*/ 1046031 h 1225296"/>
                  <a:gd name="connsiteX2" fmla="*/ 179091 w 1225296"/>
                  <a:gd name="connsiteY2" fmla="*/ 179791 h 1225296"/>
                  <a:gd name="connsiteX3" fmla="*/ 1045331 w 1225296"/>
                  <a:gd name="connsiteY3" fmla="*/ 178916 h 1225296"/>
                  <a:gd name="connsiteX4" fmla="*/ 1045856 w 1225296"/>
                  <a:gd name="connsiteY4" fmla="*/ 1045856 h 1225296"/>
                  <a:gd name="connsiteX0" fmla="*/ 1045331 w 1136771"/>
                  <a:gd name="connsiteY0" fmla="*/ 168830 h 1215210"/>
                  <a:gd name="connsiteX1" fmla="*/ 1045856 w 1136771"/>
                  <a:gd name="connsiteY1" fmla="*/ 1035770 h 1215210"/>
                  <a:gd name="connsiteX2" fmla="*/ 179616 w 1136771"/>
                  <a:gd name="connsiteY2" fmla="*/ 1035945 h 1215210"/>
                  <a:gd name="connsiteX3" fmla="*/ 179091 w 1136771"/>
                  <a:gd name="connsiteY3" fmla="*/ 169705 h 1215210"/>
                  <a:gd name="connsiteX4" fmla="*/ 1136771 w 1136771"/>
                  <a:gd name="connsiteY4" fmla="*/ 260270 h 1215210"/>
                  <a:gd name="connsiteX0" fmla="*/ 1649851 w 1649851"/>
                  <a:gd name="connsiteY0" fmla="*/ 417750 h 1215210"/>
                  <a:gd name="connsiteX1" fmla="*/ 1045856 w 1649851"/>
                  <a:gd name="connsiteY1" fmla="*/ 1035770 h 1215210"/>
                  <a:gd name="connsiteX2" fmla="*/ 179616 w 1649851"/>
                  <a:gd name="connsiteY2" fmla="*/ 1035945 h 1215210"/>
                  <a:gd name="connsiteX3" fmla="*/ 179091 w 1649851"/>
                  <a:gd name="connsiteY3" fmla="*/ 169705 h 1215210"/>
                  <a:gd name="connsiteX4" fmla="*/ 1136771 w 1649851"/>
                  <a:gd name="connsiteY4" fmla="*/ 260270 h 1215210"/>
                  <a:gd name="connsiteX0" fmla="*/ 1710811 w 1710811"/>
                  <a:gd name="connsiteY0" fmla="*/ 600630 h 1215210"/>
                  <a:gd name="connsiteX1" fmla="*/ 1045856 w 1710811"/>
                  <a:gd name="connsiteY1" fmla="*/ 1035770 h 1215210"/>
                  <a:gd name="connsiteX2" fmla="*/ 179616 w 1710811"/>
                  <a:gd name="connsiteY2" fmla="*/ 1035945 h 1215210"/>
                  <a:gd name="connsiteX3" fmla="*/ 179091 w 1710811"/>
                  <a:gd name="connsiteY3" fmla="*/ 169705 h 1215210"/>
                  <a:gd name="connsiteX4" fmla="*/ 1136771 w 1710811"/>
                  <a:gd name="connsiteY4" fmla="*/ 260270 h 1215210"/>
                  <a:gd name="connsiteX0" fmla="*/ 1045856 w 1136771"/>
                  <a:gd name="connsiteY0" fmla="*/ 1035770 h 1215210"/>
                  <a:gd name="connsiteX1" fmla="*/ 179616 w 1136771"/>
                  <a:gd name="connsiteY1" fmla="*/ 1035945 h 1215210"/>
                  <a:gd name="connsiteX2" fmla="*/ 179091 w 1136771"/>
                  <a:gd name="connsiteY2" fmla="*/ 169705 h 1215210"/>
                  <a:gd name="connsiteX3" fmla="*/ 1136771 w 1136771"/>
                  <a:gd name="connsiteY3" fmla="*/ 260270 h 1215210"/>
                  <a:gd name="connsiteX0" fmla="*/ 1045856 w 1045856"/>
                  <a:gd name="connsiteY0" fmla="*/ 1067732 h 1247172"/>
                  <a:gd name="connsiteX1" fmla="*/ 179616 w 1045856"/>
                  <a:gd name="connsiteY1" fmla="*/ 1067907 h 1247172"/>
                  <a:gd name="connsiteX2" fmla="*/ 179091 w 1045856"/>
                  <a:gd name="connsiteY2" fmla="*/ 201667 h 1247172"/>
                  <a:gd name="connsiteX3" fmla="*/ 1045331 w 1045856"/>
                  <a:gd name="connsiteY3" fmla="*/ 226192 h 1247172"/>
                  <a:gd name="connsiteX0" fmla="*/ 1045856 w 1045856"/>
                  <a:gd name="connsiteY0" fmla="*/ 1052266 h 1231706"/>
                  <a:gd name="connsiteX1" fmla="*/ 179616 w 1045856"/>
                  <a:gd name="connsiteY1" fmla="*/ 1052441 h 1231706"/>
                  <a:gd name="connsiteX2" fmla="*/ 179091 w 1045856"/>
                  <a:gd name="connsiteY2" fmla="*/ 186201 h 1231706"/>
                  <a:gd name="connsiteX3" fmla="*/ 1045331 w 1045856"/>
                  <a:gd name="connsiteY3" fmla="*/ 241206 h 1231706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56761"/>
                  <a:gd name="connsiteY0" fmla="*/ 1041956 h 1221396"/>
                  <a:gd name="connsiteX1" fmla="*/ 179616 w 1056761"/>
                  <a:gd name="connsiteY1" fmla="*/ 1042131 h 1221396"/>
                  <a:gd name="connsiteX2" fmla="*/ 179091 w 1056761"/>
                  <a:gd name="connsiteY2" fmla="*/ 175891 h 1221396"/>
                  <a:gd name="connsiteX3" fmla="*/ 1056761 w 1056761"/>
                  <a:gd name="connsiteY3" fmla="*/ 213751 h 1221396"/>
                  <a:gd name="connsiteX0" fmla="*/ 1045856 w 1056761"/>
                  <a:gd name="connsiteY0" fmla="*/ 1031798 h 1211238"/>
                  <a:gd name="connsiteX1" fmla="*/ 179616 w 1056761"/>
                  <a:gd name="connsiteY1" fmla="*/ 1031973 h 1211238"/>
                  <a:gd name="connsiteX2" fmla="*/ 179091 w 1056761"/>
                  <a:gd name="connsiteY2" fmla="*/ 165733 h 1211238"/>
                  <a:gd name="connsiteX3" fmla="*/ 1056761 w 1056761"/>
                  <a:gd name="connsiteY3" fmla="*/ 203593 h 1211238"/>
                  <a:gd name="connsiteX0" fmla="*/ 1006442 w 1023062"/>
                  <a:gd name="connsiteY0" fmla="*/ 1029893 h 1176608"/>
                  <a:gd name="connsiteX1" fmla="*/ 145917 w 1023062"/>
                  <a:gd name="connsiteY1" fmla="*/ 1031973 h 1176608"/>
                  <a:gd name="connsiteX2" fmla="*/ 145392 w 1023062"/>
                  <a:gd name="connsiteY2" fmla="*/ 165733 h 1176608"/>
                  <a:gd name="connsiteX3" fmla="*/ 1023062 w 1023062"/>
                  <a:gd name="connsiteY3" fmla="*/ 203593 h 1176608"/>
                  <a:gd name="connsiteX0" fmla="*/ 1006442 w 1023062"/>
                  <a:gd name="connsiteY0" fmla="*/ 1029893 h 1211014"/>
                  <a:gd name="connsiteX1" fmla="*/ 145917 w 1023062"/>
                  <a:gd name="connsiteY1" fmla="*/ 1031973 h 1211014"/>
                  <a:gd name="connsiteX2" fmla="*/ 145392 w 1023062"/>
                  <a:gd name="connsiteY2" fmla="*/ 165733 h 1211014"/>
                  <a:gd name="connsiteX3" fmla="*/ 1023062 w 1023062"/>
                  <a:gd name="connsiteY3" fmla="*/ 203593 h 1211014"/>
                  <a:gd name="connsiteX0" fmla="*/ 1015980 w 1032600"/>
                  <a:gd name="connsiteY0" fmla="*/ 1029893 h 1218065"/>
                  <a:gd name="connsiteX1" fmla="*/ 155455 w 1032600"/>
                  <a:gd name="connsiteY1" fmla="*/ 1031973 h 1218065"/>
                  <a:gd name="connsiteX2" fmla="*/ 154930 w 1032600"/>
                  <a:gd name="connsiteY2" fmla="*/ 165733 h 1218065"/>
                  <a:gd name="connsiteX3" fmla="*/ 1032600 w 1032600"/>
                  <a:gd name="connsiteY3" fmla="*/ 203593 h 1218065"/>
                  <a:gd name="connsiteX0" fmla="*/ 1039402 w 1056022"/>
                  <a:gd name="connsiteY0" fmla="*/ 1029893 h 1218065"/>
                  <a:gd name="connsiteX1" fmla="*/ 178877 w 1056022"/>
                  <a:gd name="connsiteY1" fmla="*/ 1031973 h 1218065"/>
                  <a:gd name="connsiteX2" fmla="*/ 178352 w 1056022"/>
                  <a:gd name="connsiteY2" fmla="*/ 165733 h 1218065"/>
                  <a:gd name="connsiteX3" fmla="*/ 1056022 w 1056022"/>
                  <a:gd name="connsiteY3" fmla="*/ 203593 h 1218065"/>
                  <a:gd name="connsiteX0" fmla="*/ 1040195 w 1056815"/>
                  <a:gd name="connsiteY0" fmla="*/ 1029893 h 1218065"/>
                  <a:gd name="connsiteX1" fmla="*/ 179670 w 1056815"/>
                  <a:gd name="connsiteY1" fmla="*/ 1031973 h 1218065"/>
                  <a:gd name="connsiteX2" fmla="*/ 179145 w 1056815"/>
                  <a:gd name="connsiteY2" fmla="*/ 165733 h 1218065"/>
                  <a:gd name="connsiteX3" fmla="*/ 1056815 w 1056815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0090"/>
                  <a:gd name="connsiteX1" fmla="*/ 180463 w 1057608"/>
                  <a:gd name="connsiteY1" fmla="*/ 1031973 h 1210090"/>
                  <a:gd name="connsiteX2" fmla="*/ 179938 w 1057608"/>
                  <a:gd name="connsiteY2" fmla="*/ 165733 h 1210090"/>
                  <a:gd name="connsiteX3" fmla="*/ 1057608 w 1057608"/>
                  <a:gd name="connsiteY3" fmla="*/ 203593 h 121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7608" h="1210090">
                    <a:moveTo>
                      <a:pt x="1040988" y="1029893"/>
                    </a:moveTo>
                    <a:cubicBezTo>
                      <a:pt x="706552" y="1331944"/>
                      <a:pt x="352546" y="1198860"/>
                      <a:pt x="180463" y="1031973"/>
                    </a:cubicBezTo>
                    <a:cubicBezTo>
                      <a:pt x="8380" y="865086"/>
                      <a:pt x="-120014" y="521317"/>
                      <a:pt x="179938" y="165733"/>
                    </a:cubicBezTo>
                    <a:cubicBezTo>
                      <a:pt x="418930" y="-73646"/>
                      <a:pt x="867662" y="-47367"/>
                      <a:pt x="1057608" y="203593"/>
                    </a:cubicBezTo>
                  </a:path>
                </a:pathLst>
              </a:cu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2C5FB4F5-BEAE-F615-23CB-81DC19A243B4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>
                <a:off x="6339030" y="2502913"/>
                <a:ext cx="3052435" cy="0"/>
              </a:xfrm>
              <a:prstGeom prst="line">
                <a:avLst/>
              </a:pr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587012E3-5589-68AE-D4C5-AD3D0BB09A86}"/>
                </a:ext>
              </a:extLst>
            </p:cNvPr>
            <p:cNvSpPr txBox="1"/>
            <p:nvPr/>
          </p:nvSpPr>
          <p:spPr>
            <a:xfrm>
              <a:off x="9581794" y="1009249"/>
              <a:ext cx="1511953" cy="92333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48</a:t>
              </a:r>
              <a:r>
                <a:rPr lang="pt-BR" sz="3200" cap="small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%</a:t>
              </a:r>
            </a:p>
          </p:txBody>
        </p:sp>
        <p:pic>
          <p:nvPicPr>
            <p:cNvPr id="55" name="Gráfico 54" descr="Torneira com vazamento com preenchimento sólido">
              <a:extLst>
                <a:ext uri="{FF2B5EF4-FFF2-40B4-BE49-F238E27FC236}">
                  <a16:creationId xmlns:a16="http://schemas.microsoft.com/office/drawing/2014/main" id="{224C1252-07E2-5FEC-065F-9E91C158B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535549" y="1039463"/>
              <a:ext cx="651224" cy="651224"/>
            </a:xfrm>
            <a:prstGeom prst="rect">
              <a:avLst/>
            </a:prstGeom>
          </p:spPr>
        </p:pic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51EEAC77-94D6-D176-281D-78D70F09B525}"/>
                </a:ext>
              </a:extLst>
            </p:cNvPr>
            <p:cNvSpPr txBox="1"/>
            <p:nvPr/>
          </p:nvSpPr>
          <p:spPr>
            <a:xfrm>
              <a:off x="9167245" y="1740049"/>
              <a:ext cx="2341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Lorem ipsum dolor sit amet, </a:t>
              </a:r>
              <a:r>
                <a:rPr lang="pt-BR" sz="1600" dirty="0" err="1"/>
                <a:t>consectetuer</a:t>
              </a:r>
              <a:r>
                <a:rPr lang="pt-BR" sz="1600" dirty="0"/>
                <a:t>.</a:t>
              </a:r>
            </a:p>
          </p:txBody>
        </p:sp>
      </p:grp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F8C44092-A2CA-4783-B7EC-7F60D332B004}"/>
              </a:ext>
            </a:extLst>
          </p:cNvPr>
          <p:cNvSpPr/>
          <p:nvPr/>
        </p:nvSpPr>
        <p:spPr>
          <a:xfrm flipH="1">
            <a:off x="654066" y="6212874"/>
            <a:ext cx="7065376" cy="14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70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40D1FBA-D6B0-0CA7-F0AC-2EA883256C22}"/>
              </a:ext>
            </a:extLst>
          </p:cNvPr>
          <p:cNvSpPr/>
          <p:nvPr/>
        </p:nvSpPr>
        <p:spPr>
          <a:xfrm>
            <a:off x="6625878" y="719666"/>
            <a:ext cx="5300616" cy="5418667"/>
          </a:xfrm>
          <a:prstGeom prst="roundRect">
            <a:avLst>
              <a:gd name="adj" fmla="val 182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1CD1C8-C9CA-FBB3-DB9F-93B874DF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Fornecedores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D42E0CA-64A8-28A9-9D2B-02353C702127}"/>
              </a:ext>
            </a:extLst>
          </p:cNvPr>
          <p:cNvGrpSpPr/>
          <p:nvPr/>
        </p:nvGrpSpPr>
        <p:grpSpPr>
          <a:xfrm>
            <a:off x="1071375" y="1602754"/>
            <a:ext cx="4706609" cy="1408832"/>
            <a:chOff x="1094525" y="1724051"/>
            <a:chExt cx="4706609" cy="140883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6E603CE0-1E85-CD96-9E73-DD44D6FDD263}"/>
                </a:ext>
              </a:extLst>
            </p:cNvPr>
            <p:cNvSpPr/>
            <p:nvPr/>
          </p:nvSpPr>
          <p:spPr>
            <a:xfrm>
              <a:off x="1094525" y="1724051"/>
              <a:ext cx="4290276" cy="1408832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03CB2FD0-5F3C-0056-D592-4F6DB2518F67}"/>
                </a:ext>
              </a:extLst>
            </p:cNvPr>
            <p:cNvSpPr/>
            <p:nvPr/>
          </p:nvSpPr>
          <p:spPr>
            <a:xfrm>
              <a:off x="4968468" y="2012134"/>
              <a:ext cx="832666" cy="832666"/>
            </a:xfrm>
            <a:prstGeom prst="roundRect">
              <a:avLst>
                <a:gd name="adj" fmla="val 11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E78D714-A997-4F7E-508D-04002DD47E5A}"/>
                </a:ext>
              </a:extLst>
            </p:cNvPr>
            <p:cNvSpPr txBox="1"/>
            <p:nvPr/>
          </p:nvSpPr>
          <p:spPr>
            <a:xfrm>
              <a:off x="1358458" y="1966802"/>
              <a:ext cx="32745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Lorem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 </a:t>
              </a:r>
              <a:r>
                <a:rPr lang="pt-BR" dirty="0" err="1"/>
                <a:t>Maecenas</a:t>
              </a:r>
              <a:r>
                <a:rPr lang="pt-BR" dirty="0"/>
                <a:t> </a:t>
              </a:r>
              <a:r>
                <a:rPr lang="pt-BR" dirty="0" err="1"/>
                <a:t>porttitor</a:t>
              </a:r>
              <a:r>
                <a:rPr lang="pt-BR" dirty="0"/>
                <a:t> </a:t>
              </a:r>
              <a:r>
                <a:rPr lang="pt-BR" dirty="0" err="1"/>
                <a:t>congue</a:t>
              </a:r>
              <a:r>
                <a:rPr lang="pt-BR" dirty="0"/>
                <a:t>.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2131748-A9E7-1321-0E77-534D72D73ADE}"/>
                </a:ext>
              </a:extLst>
            </p:cNvPr>
            <p:cNvSpPr txBox="1"/>
            <p:nvPr/>
          </p:nvSpPr>
          <p:spPr>
            <a:xfrm>
              <a:off x="4968468" y="2136079"/>
              <a:ext cx="83266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Título Aqui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AD53A28-93B5-3455-F272-37E2E9FEEB2F}"/>
              </a:ext>
            </a:extLst>
          </p:cNvPr>
          <p:cNvGrpSpPr/>
          <p:nvPr/>
        </p:nvGrpSpPr>
        <p:grpSpPr>
          <a:xfrm>
            <a:off x="1071375" y="4875699"/>
            <a:ext cx="4706609" cy="1408832"/>
            <a:chOff x="1094525" y="4893971"/>
            <a:chExt cx="4706609" cy="1408832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B03CD3E-53B9-A927-D15D-747FA2860947}"/>
                </a:ext>
              </a:extLst>
            </p:cNvPr>
            <p:cNvSpPr/>
            <p:nvPr/>
          </p:nvSpPr>
          <p:spPr>
            <a:xfrm>
              <a:off x="1094525" y="4893971"/>
              <a:ext cx="4290276" cy="1408832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1A6061B2-632A-A62D-1DF5-6367E2B34FBD}"/>
                </a:ext>
              </a:extLst>
            </p:cNvPr>
            <p:cNvSpPr/>
            <p:nvPr/>
          </p:nvSpPr>
          <p:spPr>
            <a:xfrm>
              <a:off x="4968468" y="5182054"/>
              <a:ext cx="832666" cy="832666"/>
            </a:xfrm>
            <a:prstGeom prst="roundRect">
              <a:avLst>
                <a:gd name="adj" fmla="val 11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DC7B1E23-3EBD-0913-DF58-9A7D62A220A5}"/>
                </a:ext>
              </a:extLst>
            </p:cNvPr>
            <p:cNvSpPr txBox="1"/>
            <p:nvPr/>
          </p:nvSpPr>
          <p:spPr>
            <a:xfrm>
              <a:off x="1358458" y="5136722"/>
              <a:ext cx="32745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Lorem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 </a:t>
              </a:r>
              <a:r>
                <a:rPr lang="pt-BR" dirty="0" err="1"/>
                <a:t>Maecenas</a:t>
              </a:r>
              <a:r>
                <a:rPr lang="pt-BR" dirty="0"/>
                <a:t> </a:t>
              </a:r>
              <a:r>
                <a:rPr lang="pt-BR" dirty="0" err="1"/>
                <a:t>porttitor</a:t>
              </a:r>
              <a:r>
                <a:rPr lang="pt-BR" dirty="0"/>
                <a:t> </a:t>
              </a:r>
              <a:r>
                <a:rPr lang="pt-BR" dirty="0" err="1"/>
                <a:t>congue</a:t>
              </a:r>
              <a:r>
                <a:rPr lang="pt-BR" dirty="0"/>
                <a:t>.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3CF1655-2600-D2A1-6E11-1CB6B6ECFD10}"/>
                </a:ext>
              </a:extLst>
            </p:cNvPr>
            <p:cNvSpPr txBox="1"/>
            <p:nvPr/>
          </p:nvSpPr>
          <p:spPr>
            <a:xfrm>
              <a:off x="4968468" y="5305999"/>
              <a:ext cx="83266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Título Aqui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8D5E572-A8F1-3915-6E9E-CC59EB7BC615}"/>
              </a:ext>
            </a:extLst>
          </p:cNvPr>
          <p:cNvGrpSpPr/>
          <p:nvPr/>
        </p:nvGrpSpPr>
        <p:grpSpPr>
          <a:xfrm>
            <a:off x="360630" y="3239226"/>
            <a:ext cx="4706609" cy="1408832"/>
            <a:chOff x="322820" y="3308785"/>
            <a:chExt cx="4706609" cy="1408832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892F813-2B69-C5D2-08C3-2C566BFBD39B}"/>
                </a:ext>
              </a:extLst>
            </p:cNvPr>
            <p:cNvSpPr/>
            <p:nvPr/>
          </p:nvSpPr>
          <p:spPr>
            <a:xfrm>
              <a:off x="739153" y="3308785"/>
              <a:ext cx="4290276" cy="1408832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FFFDE865-EF1C-E206-CA7C-D1D71FE52C07}"/>
                </a:ext>
              </a:extLst>
            </p:cNvPr>
            <p:cNvSpPr/>
            <p:nvPr/>
          </p:nvSpPr>
          <p:spPr>
            <a:xfrm>
              <a:off x="322820" y="3596868"/>
              <a:ext cx="832666" cy="832666"/>
            </a:xfrm>
            <a:prstGeom prst="roundRect">
              <a:avLst>
                <a:gd name="adj" fmla="val 11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C5CF811-60BB-23AC-141F-E955EE1D278F}"/>
                </a:ext>
              </a:extLst>
            </p:cNvPr>
            <p:cNvSpPr txBox="1"/>
            <p:nvPr/>
          </p:nvSpPr>
          <p:spPr>
            <a:xfrm>
              <a:off x="1455206" y="3551536"/>
              <a:ext cx="32745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Lorem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 </a:t>
              </a:r>
              <a:r>
                <a:rPr lang="pt-BR" dirty="0" err="1"/>
                <a:t>Maecenas</a:t>
              </a:r>
              <a:r>
                <a:rPr lang="pt-BR" dirty="0"/>
                <a:t> </a:t>
              </a:r>
              <a:r>
                <a:rPr lang="pt-BR" dirty="0" err="1"/>
                <a:t>porttitor</a:t>
              </a:r>
              <a:r>
                <a:rPr lang="pt-BR" dirty="0"/>
                <a:t> </a:t>
              </a:r>
              <a:r>
                <a:rPr lang="pt-BR" dirty="0" err="1"/>
                <a:t>congue</a:t>
              </a:r>
              <a:r>
                <a:rPr lang="pt-BR" dirty="0"/>
                <a:t>.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D2012DF-F664-80DB-1A8C-BCB87889498E}"/>
                </a:ext>
              </a:extLst>
            </p:cNvPr>
            <p:cNvSpPr txBox="1"/>
            <p:nvPr/>
          </p:nvSpPr>
          <p:spPr>
            <a:xfrm>
              <a:off x="322820" y="3720813"/>
              <a:ext cx="83266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Título Aqui</a:t>
              </a:r>
            </a:p>
          </p:txBody>
        </p:sp>
      </p:grp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4B3EADC-DBEB-9361-820E-24A2B4C5A846}"/>
              </a:ext>
            </a:extLst>
          </p:cNvPr>
          <p:cNvSpPr/>
          <p:nvPr/>
        </p:nvSpPr>
        <p:spPr>
          <a:xfrm rot="5400000" flipH="1">
            <a:off x="3201206" y="3357000"/>
            <a:ext cx="6084000" cy="14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FAF08347-FFC2-4C21-015F-9F3534B9CB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30094"/>
              </p:ext>
            </p:extLst>
          </p:nvPr>
        </p:nvGraphicFramePr>
        <p:xfrm>
          <a:off x="6625878" y="719666"/>
          <a:ext cx="530352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82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7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7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7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Chart bld="categoryEl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tângulo 86">
            <a:extLst>
              <a:ext uri="{FF2B5EF4-FFF2-40B4-BE49-F238E27FC236}">
                <a16:creationId xmlns:a16="http://schemas.microsoft.com/office/drawing/2014/main" id="{86DB8B38-5CF8-298F-70AA-6CBAE7F3B3B6}"/>
              </a:ext>
            </a:extLst>
          </p:cNvPr>
          <p:cNvSpPr/>
          <p:nvPr/>
        </p:nvSpPr>
        <p:spPr>
          <a:xfrm>
            <a:off x="8751145" y="0"/>
            <a:ext cx="3440856" cy="6858000"/>
          </a:xfrm>
          <a:prstGeom prst="rect">
            <a:avLst/>
          </a:prstGeom>
          <a:blipFill>
            <a:blip r:embed="rId2"/>
            <a:srcRect/>
            <a:stretch>
              <a:fillRect l="-99483" r="-994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ED57BB1F-B5CA-F6B1-2FB8-93E5C9B708E4}"/>
              </a:ext>
            </a:extLst>
          </p:cNvPr>
          <p:cNvSpPr/>
          <p:nvPr/>
        </p:nvSpPr>
        <p:spPr>
          <a:xfrm>
            <a:off x="8751144" y="0"/>
            <a:ext cx="3440856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A64935AA-4994-E7E4-4007-4EC47112C80C}"/>
              </a:ext>
            </a:extLst>
          </p:cNvPr>
          <p:cNvGrpSpPr/>
          <p:nvPr/>
        </p:nvGrpSpPr>
        <p:grpSpPr>
          <a:xfrm>
            <a:off x="5689600" y="698804"/>
            <a:ext cx="5310290" cy="5460652"/>
            <a:chOff x="2847975" y="88158"/>
            <a:chExt cx="6497954" cy="6681944"/>
          </a:xfrm>
        </p:grpSpPr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70C7A501-5570-245A-61B7-319C5DD0C18A}"/>
                </a:ext>
              </a:extLst>
            </p:cNvPr>
            <p:cNvSpPr/>
            <p:nvPr/>
          </p:nvSpPr>
          <p:spPr>
            <a:xfrm>
              <a:off x="6287452" y="3100444"/>
              <a:ext cx="1217985" cy="1239145"/>
            </a:xfrm>
            <a:custGeom>
              <a:avLst/>
              <a:gdLst>
                <a:gd name="connsiteX0" fmla="*/ 1183957 w 1217985"/>
                <a:gd name="connsiteY0" fmla="*/ 150437 h 1239145"/>
                <a:gd name="connsiteX1" fmla="*/ 1151573 w 1217985"/>
                <a:gd name="connsiteY1" fmla="*/ 141865 h 1239145"/>
                <a:gd name="connsiteX2" fmla="*/ 1168717 w 1217985"/>
                <a:gd name="connsiteY2" fmla="*/ 114243 h 1239145"/>
                <a:gd name="connsiteX3" fmla="*/ 1124903 w 1217985"/>
                <a:gd name="connsiteY3" fmla="*/ 108527 h 1239145"/>
                <a:gd name="connsiteX4" fmla="*/ 1083945 w 1217985"/>
                <a:gd name="connsiteY4" fmla="*/ 112337 h 1239145"/>
                <a:gd name="connsiteX5" fmla="*/ 1034415 w 1217985"/>
                <a:gd name="connsiteY5" fmla="*/ 147580 h 1239145"/>
                <a:gd name="connsiteX6" fmla="*/ 985838 w 1217985"/>
                <a:gd name="connsiteY6" fmla="*/ 154248 h 1239145"/>
                <a:gd name="connsiteX7" fmla="*/ 960120 w 1217985"/>
                <a:gd name="connsiteY7" fmla="*/ 142818 h 1239145"/>
                <a:gd name="connsiteX8" fmla="*/ 929640 w 1217985"/>
                <a:gd name="connsiteY8" fmla="*/ 137102 h 1239145"/>
                <a:gd name="connsiteX9" fmla="*/ 928688 w 1217985"/>
                <a:gd name="connsiteY9" fmla="*/ 166630 h 1239145"/>
                <a:gd name="connsiteX10" fmla="*/ 928688 w 1217985"/>
                <a:gd name="connsiteY10" fmla="*/ 188537 h 1239145"/>
                <a:gd name="connsiteX11" fmla="*/ 905828 w 1217985"/>
                <a:gd name="connsiteY11" fmla="*/ 179012 h 1239145"/>
                <a:gd name="connsiteX12" fmla="*/ 827722 w 1217985"/>
                <a:gd name="connsiteY12" fmla="*/ 153295 h 1239145"/>
                <a:gd name="connsiteX13" fmla="*/ 806767 w 1217985"/>
                <a:gd name="connsiteY13" fmla="*/ 160915 h 1239145"/>
                <a:gd name="connsiteX14" fmla="*/ 761047 w 1217985"/>
                <a:gd name="connsiteY14" fmla="*/ 149485 h 1239145"/>
                <a:gd name="connsiteX15" fmla="*/ 761047 w 1217985"/>
                <a:gd name="connsiteY15" fmla="*/ 120910 h 1239145"/>
                <a:gd name="connsiteX16" fmla="*/ 737235 w 1217985"/>
                <a:gd name="connsiteY16" fmla="*/ 94240 h 1239145"/>
                <a:gd name="connsiteX17" fmla="*/ 716280 w 1217985"/>
                <a:gd name="connsiteY17" fmla="*/ 114243 h 1239145"/>
                <a:gd name="connsiteX18" fmla="*/ 692467 w 1217985"/>
                <a:gd name="connsiteY18" fmla="*/ 94240 h 1239145"/>
                <a:gd name="connsiteX19" fmla="*/ 668655 w 1217985"/>
                <a:gd name="connsiteY19" fmla="*/ 105670 h 1239145"/>
                <a:gd name="connsiteX20" fmla="*/ 651510 w 1217985"/>
                <a:gd name="connsiteY20" fmla="*/ 151390 h 1239145"/>
                <a:gd name="connsiteX21" fmla="*/ 637222 w 1217985"/>
                <a:gd name="connsiteY21" fmla="*/ 160915 h 1239145"/>
                <a:gd name="connsiteX22" fmla="*/ 602932 w 1217985"/>
                <a:gd name="connsiteY22" fmla="*/ 145675 h 1239145"/>
                <a:gd name="connsiteX23" fmla="*/ 565785 w 1217985"/>
                <a:gd name="connsiteY23" fmla="*/ 107575 h 1239145"/>
                <a:gd name="connsiteX24" fmla="*/ 525780 w 1217985"/>
                <a:gd name="connsiteY24" fmla="*/ 107575 h 1239145"/>
                <a:gd name="connsiteX25" fmla="*/ 488632 w 1217985"/>
                <a:gd name="connsiteY25" fmla="*/ 93287 h 1239145"/>
                <a:gd name="connsiteX26" fmla="*/ 488632 w 1217985"/>
                <a:gd name="connsiteY26" fmla="*/ 43758 h 1239145"/>
                <a:gd name="connsiteX27" fmla="*/ 496253 w 1217985"/>
                <a:gd name="connsiteY27" fmla="*/ 895 h 1239145"/>
                <a:gd name="connsiteX28" fmla="*/ 472440 w 1217985"/>
                <a:gd name="connsiteY28" fmla="*/ 35185 h 1239145"/>
                <a:gd name="connsiteX29" fmla="*/ 452438 w 1217985"/>
                <a:gd name="connsiteY29" fmla="*/ 87573 h 1239145"/>
                <a:gd name="connsiteX30" fmla="*/ 437197 w 1217985"/>
                <a:gd name="connsiteY30" fmla="*/ 124720 h 1239145"/>
                <a:gd name="connsiteX31" fmla="*/ 427672 w 1217985"/>
                <a:gd name="connsiteY31" fmla="*/ 167583 h 1239145"/>
                <a:gd name="connsiteX32" fmla="*/ 413385 w 1217985"/>
                <a:gd name="connsiteY32" fmla="*/ 202825 h 1239145"/>
                <a:gd name="connsiteX33" fmla="*/ 389572 w 1217985"/>
                <a:gd name="connsiteY33" fmla="*/ 249498 h 1239145"/>
                <a:gd name="connsiteX34" fmla="*/ 389572 w 1217985"/>
                <a:gd name="connsiteY34" fmla="*/ 313315 h 1239145"/>
                <a:gd name="connsiteX35" fmla="*/ 357188 w 1217985"/>
                <a:gd name="connsiteY35" fmla="*/ 367608 h 1239145"/>
                <a:gd name="connsiteX36" fmla="*/ 352425 w 1217985"/>
                <a:gd name="connsiteY36" fmla="*/ 430473 h 1239145"/>
                <a:gd name="connsiteX37" fmla="*/ 277178 w 1217985"/>
                <a:gd name="connsiteY37" fmla="*/ 480002 h 1239145"/>
                <a:gd name="connsiteX38" fmla="*/ 244792 w 1217985"/>
                <a:gd name="connsiteY38" fmla="*/ 558108 h 1239145"/>
                <a:gd name="connsiteX39" fmla="*/ 204788 w 1217985"/>
                <a:gd name="connsiteY39" fmla="*/ 612400 h 1239145"/>
                <a:gd name="connsiteX40" fmla="*/ 145732 w 1217985"/>
                <a:gd name="connsiteY40" fmla="*/ 626687 h 1239145"/>
                <a:gd name="connsiteX41" fmla="*/ 105728 w 1217985"/>
                <a:gd name="connsiteY41" fmla="*/ 666693 h 1239145"/>
                <a:gd name="connsiteX42" fmla="*/ 71438 w 1217985"/>
                <a:gd name="connsiteY42" fmla="*/ 689552 h 1239145"/>
                <a:gd name="connsiteX43" fmla="*/ 79057 w 1217985"/>
                <a:gd name="connsiteY43" fmla="*/ 720985 h 1239145"/>
                <a:gd name="connsiteX44" fmla="*/ 55245 w 1217985"/>
                <a:gd name="connsiteY44" fmla="*/ 775277 h 1239145"/>
                <a:gd name="connsiteX45" fmla="*/ 50482 w 1217985"/>
                <a:gd name="connsiteY45" fmla="*/ 779087 h 1239145"/>
                <a:gd name="connsiteX46" fmla="*/ 49530 w 1217985"/>
                <a:gd name="connsiteY46" fmla="*/ 780040 h 1239145"/>
                <a:gd name="connsiteX47" fmla="*/ 44767 w 1217985"/>
                <a:gd name="connsiteY47" fmla="*/ 784802 h 1239145"/>
                <a:gd name="connsiteX48" fmla="*/ 39053 w 1217985"/>
                <a:gd name="connsiteY48" fmla="*/ 791470 h 1239145"/>
                <a:gd name="connsiteX49" fmla="*/ 34290 w 1217985"/>
                <a:gd name="connsiteY49" fmla="*/ 798137 h 1239145"/>
                <a:gd name="connsiteX50" fmla="*/ 31432 w 1217985"/>
                <a:gd name="connsiteY50" fmla="*/ 801948 h 1239145"/>
                <a:gd name="connsiteX51" fmla="*/ 28575 w 1217985"/>
                <a:gd name="connsiteY51" fmla="*/ 805758 h 1239145"/>
                <a:gd name="connsiteX52" fmla="*/ 23813 w 1217985"/>
                <a:gd name="connsiteY52" fmla="*/ 813377 h 1239145"/>
                <a:gd name="connsiteX53" fmla="*/ 19050 w 1217985"/>
                <a:gd name="connsiteY53" fmla="*/ 820998 h 1239145"/>
                <a:gd name="connsiteX54" fmla="*/ 15240 w 1217985"/>
                <a:gd name="connsiteY54" fmla="*/ 828618 h 1239145"/>
                <a:gd name="connsiteX55" fmla="*/ 14288 w 1217985"/>
                <a:gd name="connsiteY55" fmla="*/ 829570 h 1239145"/>
                <a:gd name="connsiteX56" fmla="*/ 11430 w 1217985"/>
                <a:gd name="connsiteY56" fmla="*/ 835285 h 1239145"/>
                <a:gd name="connsiteX57" fmla="*/ 6667 w 1217985"/>
                <a:gd name="connsiteY57" fmla="*/ 847668 h 1239145"/>
                <a:gd name="connsiteX58" fmla="*/ 5715 w 1217985"/>
                <a:gd name="connsiteY58" fmla="*/ 850525 h 1239145"/>
                <a:gd name="connsiteX59" fmla="*/ 2857 w 1217985"/>
                <a:gd name="connsiteY59" fmla="*/ 857193 h 1239145"/>
                <a:gd name="connsiteX60" fmla="*/ 1905 w 1217985"/>
                <a:gd name="connsiteY60" fmla="*/ 861955 h 1239145"/>
                <a:gd name="connsiteX61" fmla="*/ 953 w 1217985"/>
                <a:gd name="connsiteY61" fmla="*/ 865765 h 1239145"/>
                <a:gd name="connsiteX62" fmla="*/ 0 w 1217985"/>
                <a:gd name="connsiteY62" fmla="*/ 868623 h 1239145"/>
                <a:gd name="connsiteX63" fmla="*/ 0 w 1217985"/>
                <a:gd name="connsiteY63" fmla="*/ 870527 h 1239145"/>
                <a:gd name="connsiteX64" fmla="*/ 0 w 1217985"/>
                <a:gd name="connsiteY64" fmla="*/ 872433 h 1239145"/>
                <a:gd name="connsiteX65" fmla="*/ 0 w 1217985"/>
                <a:gd name="connsiteY65" fmla="*/ 874337 h 1239145"/>
                <a:gd name="connsiteX66" fmla="*/ 953 w 1217985"/>
                <a:gd name="connsiteY66" fmla="*/ 922915 h 1239145"/>
                <a:gd name="connsiteX67" fmla="*/ 16192 w 1217985"/>
                <a:gd name="connsiteY67" fmla="*/ 963873 h 1239145"/>
                <a:gd name="connsiteX68" fmla="*/ 10478 w 1217985"/>
                <a:gd name="connsiteY68" fmla="*/ 986733 h 1239145"/>
                <a:gd name="connsiteX69" fmla="*/ 10478 w 1217985"/>
                <a:gd name="connsiteY69" fmla="*/ 1012450 h 1239145"/>
                <a:gd name="connsiteX70" fmla="*/ 65722 w 1217985"/>
                <a:gd name="connsiteY70" fmla="*/ 1027690 h 1239145"/>
                <a:gd name="connsiteX71" fmla="*/ 53340 w 1217985"/>
                <a:gd name="connsiteY71" fmla="*/ 1060075 h 1239145"/>
                <a:gd name="connsiteX72" fmla="*/ 44767 w 1217985"/>
                <a:gd name="connsiteY72" fmla="*/ 1081030 h 1239145"/>
                <a:gd name="connsiteX73" fmla="*/ 74295 w 1217985"/>
                <a:gd name="connsiteY73" fmla="*/ 1092460 h 1239145"/>
                <a:gd name="connsiteX74" fmla="*/ 100965 w 1217985"/>
                <a:gd name="connsiteY74" fmla="*/ 1082935 h 1239145"/>
                <a:gd name="connsiteX75" fmla="*/ 143828 w 1217985"/>
                <a:gd name="connsiteY75" fmla="*/ 1095318 h 1239145"/>
                <a:gd name="connsiteX76" fmla="*/ 195263 w 1217985"/>
                <a:gd name="connsiteY76" fmla="*/ 1136275 h 1239145"/>
                <a:gd name="connsiteX77" fmla="*/ 272415 w 1217985"/>
                <a:gd name="connsiteY77" fmla="*/ 1157230 h 1239145"/>
                <a:gd name="connsiteX78" fmla="*/ 316230 w 1217985"/>
                <a:gd name="connsiteY78" fmla="*/ 1177233 h 1239145"/>
                <a:gd name="connsiteX79" fmla="*/ 340042 w 1217985"/>
                <a:gd name="connsiteY79" fmla="*/ 1198187 h 1239145"/>
                <a:gd name="connsiteX80" fmla="*/ 374332 w 1217985"/>
                <a:gd name="connsiteY80" fmla="*/ 1239145 h 1239145"/>
                <a:gd name="connsiteX81" fmla="*/ 381953 w 1217985"/>
                <a:gd name="connsiteY81" fmla="*/ 1229620 h 1239145"/>
                <a:gd name="connsiteX82" fmla="*/ 385763 w 1217985"/>
                <a:gd name="connsiteY82" fmla="*/ 1197235 h 1239145"/>
                <a:gd name="connsiteX83" fmla="*/ 426720 w 1217985"/>
                <a:gd name="connsiteY83" fmla="*/ 1167708 h 1239145"/>
                <a:gd name="connsiteX84" fmla="*/ 429578 w 1217985"/>
                <a:gd name="connsiteY84" fmla="*/ 1164850 h 1239145"/>
                <a:gd name="connsiteX85" fmla="*/ 430530 w 1217985"/>
                <a:gd name="connsiteY85" fmla="*/ 1162945 h 1239145"/>
                <a:gd name="connsiteX86" fmla="*/ 432435 w 1217985"/>
                <a:gd name="connsiteY86" fmla="*/ 1160087 h 1239145"/>
                <a:gd name="connsiteX87" fmla="*/ 433388 w 1217985"/>
                <a:gd name="connsiteY87" fmla="*/ 1157230 h 1239145"/>
                <a:gd name="connsiteX88" fmla="*/ 436245 w 1217985"/>
                <a:gd name="connsiteY88" fmla="*/ 1151515 h 1239145"/>
                <a:gd name="connsiteX89" fmla="*/ 437197 w 1217985"/>
                <a:gd name="connsiteY89" fmla="*/ 1148658 h 1239145"/>
                <a:gd name="connsiteX90" fmla="*/ 441960 w 1217985"/>
                <a:gd name="connsiteY90" fmla="*/ 1133418 h 1239145"/>
                <a:gd name="connsiteX91" fmla="*/ 465772 w 1217985"/>
                <a:gd name="connsiteY91" fmla="*/ 1093412 h 1239145"/>
                <a:gd name="connsiteX92" fmla="*/ 519113 w 1217985"/>
                <a:gd name="connsiteY92" fmla="*/ 1081030 h 1239145"/>
                <a:gd name="connsiteX93" fmla="*/ 570547 w 1217985"/>
                <a:gd name="connsiteY93" fmla="*/ 1068648 h 1239145"/>
                <a:gd name="connsiteX94" fmla="*/ 603885 w 1217985"/>
                <a:gd name="connsiteY94" fmla="*/ 1058170 h 1239145"/>
                <a:gd name="connsiteX95" fmla="*/ 641985 w 1217985"/>
                <a:gd name="connsiteY95" fmla="*/ 1068648 h 1239145"/>
                <a:gd name="connsiteX96" fmla="*/ 662940 w 1217985"/>
                <a:gd name="connsiteY96" fmla="*/ 1061980 h 1239145"/>
                <a:gd name="connsiteX97" fmla="*/ 694372 w 1217985"/>
                <a:gd name="connsiteY97" fmla="*/ 1041977 h 1239145"/>
                <a:gd name="connsiteX98" fmla="*/ 721042 w 1217985"/>
                <a:gd name="connsiteY98" fmla="*/ 1033405 h 1239145"/>
                <a:gd name="connsiteX99" fmla="*/ 761047 w 1217985"/>
                <a:gd name="connsiteY99" fmla="*/ 1033405 h 1239145"/>
                <a:gd name="connsiteX100" fmla="*/ 792480 w 1217985"/>
                <a:gd name="connsiteY100" fmla="*/ 1029595 h 1239145"/>
                <a:gd name="connsiteX101" fmla="*/ 826770 w 1217985"/>
                <a:gd name="connsiteY101" fmla="*/ 1033405 h 1239145"/>
                <a:gd name="connsiteX102" fmla="*/ 865822 w 1217985"/>
                <a:gd name="connsiteY102" fmla="*/ 1050550 h 1239145"/>
                <a:gd name="connsiteX103" fmla="*/ 912495 w 1217985"/>
                <a:gd name="connsiteY103" fmla="*/ 1033405 h 1239145"/>
                <a:gd name="connsiteX104" fmla="*/ 950595 w 1217985"/>
                <a:gd name="connsiteY104" fmla="*/ 1007687 h 1239145"/>
                <a:gd name="connsiteX105" fmla="*/ 976313 w 1217985"/>
                <a:gd name="connsiteY105" fmla="*/ 983875 h 1239145"/>
                <a:gd name="connsiteX106" fmla="*/ 973455 w 1217985"/>
                <a:gd name="connsiteY106" fmla="*/ 961968 h 1239145"/>
                <a:gd name="connsiteX107" fmla="*/ 965835 w 1217985"/>
                <a:gd name="connsiteY107" fmla="*/ 932440 h 1239145"/>
                <a:gd name="connsiteX108" fmla="*/ 975360 w 1217985"/>
                <a:gd name="connsiteY108" fmla="*/ 911485 h 1239145"/>
                <a:gd name="connsiteX109" fmla="*/ 968692 w 1217985"/>
                <a:gd name="connsiteY109" fmla="*/ 887673 h 1239145"/>
                <a:gd name="connsiteX110" fmla="*/ 944880 w 1217985"/>
                <a:gd name="connsiteY110" fmla="*/ 877195 h 1239145"/>
                <a:gd name="connsiteX111" fmla="*/ 952500 w 1217985"/>
                <a:gd name="connsiteY111" fmla="*/ 845762 h 1239145"/>
                <a:gd name="connsiteX112" fmla="*/ 982028 w 1217985"/>
                <a:gd name="connsiteY112" fmla="*/ 814330 h 1239145"/>
                <a:gd name="connsiteX113" fmla="*/ 1007745 w 1217985"/>
                <a:gd name="connsiteY113" fmla="*/ 797185 h 1239145"/>
                <a:gd name="connsiteX114" fmla="*/ 999172 w 1217985"/>
                <a:gd name="connsiteY114" fmla="*/ 763848 h 1239145"/>
                <a:gd name="connsiteX115" fmla="*/ 972503 w 1217985"/>
                <a:gd name="connsiteY115" fmla="*/ 728605 h 1239145"/>
                <a:gd name="connsiteX116" fmla="*/ 960120 w 1217985"/>
                <a:gd name="connsiteY116" fmla="*/ 700030 h 1239145"/>
                <a:gd name="connsiteX117" fmla="*/ 972503 w 1217985"/>
                <a:gd name="connsiteY117" fmla="*/ 681933 h 1239145"/>
                <a:gd name="connsiteX118" fmla="*/ 972503 w 1217985"/>
                <a:gd name="connsiteY118" fmla="*/ 653358 h 1239145"/>
                <a:gd name="connsiteX119" fmla="*/ 980122 w 1217985"/>
                <a:gd name="connsiteY119" fmla="*/ 622877 h 1239145"/>
                <a:gd name="connsiteX120" fmla="*/ 1002030 w 1217985"/>
                <a:gd name="connsiteY120" fmla="*/ 618115 h 1239145"/>
                <a:gd name="connsiteX121" fmla="*/ 1037272 w 1217985"/>
                <a:gd name="connsiteY121" fmla="*/ 611448 h 1239145"/>
                <a:gd name="connsiteX122" fmla="*/ 1063942 w 1217985"/>
                <a:gd name="connsiteY122" fmla="*/ 598112 h 1239145"/>
                <a:gd name="connsiteX123" fmla="*/ 1063942 w 1217985"/>
                <a:gd name="connsiteY123" fmla="*/ 580015 h 1239145"/>
                <a:gd name="connsiteX124" fmla="*/ 1048703 w 1217985"/>
                <a:gd name="connsiteY124" fmla="*/ 558108 h 1239145"/>
                <a:gd name="connsiteX125" fmla="*/ 1036320 w 1217985"/>
                <a:gd name="connsiteY125" fmla="*/ 534295 h 1239145"/>
                <a:gd name="connsiteX126" fmla="*/ 1053465 w 1217985"/>
                <a:gd name="connsiteY126" fmla="*/ 510483 h 1239145"/>
                <a:gd name="connsiteX127" fmla="*/ 1037272 w 1217985"/>
                <a:gd name="connsiteY127" fmla="*/ 483812 h 1239145"/>
                <a:gd name="connsiteX128" fmla="*/ 1054417 w 1217985"/>
                <a:gd name="connsiteY128" fmla="*/ 460000 h 1239145"/>
                <a:gd name="connsiteX129" fmla="*/ 1069657 w 1217985"/>
                <a:gd name="connsiteY129" fmla="*/ 460000 h 1239145"/>
                <a:gd name="connsiteX130" fmla="*/ 1096328 w 1217985"/>
                <a:gd name="connsiteY130" fmla="*/ 467620 h 1239145"/>
                <a:gd name="connsiteX131" fmla="*/ 1111567 w 1217985"/>
                <a:gd name="connsiteY131" fmla="*/ 463810 h 1239145"/>
                <a:gd name="connsiteX132" fmla="*/ 1105853 w 1217985"/>
                <a:gd name="connsiteY132" fmla="*/ 444760 h 1239145"/>
                <a:gd name="connsiteX133" fmla="*/ 1096328 w 1217985"/>
                <a:gd name="connsiteY133" fmla="*/ 424758 h 1239145"/>
                <a:gd name="connsiteX134" fmla="*/ 1108710 w 1217985"/>
                <a:gd name="connsiteY134" fmla="*/ 398087 h 1239145"/>
                <a:gd name="connsiteX135" fmla="*/ 1132523 w 1217985"/>
                <a:gd name="connsiteY135" fmla="*/ 417137 h 1239145"/>
                <a:gd name="connsiteX136" fmla="*/ 1155382 w 1217985"/>
                <a:gd name="connsiteY136" fmla="*/ 440950 h 1239145"/>
                <a:gd name="connsiteX137" fmla="*/ 1178242 w 1217985"/>
                <a:gd name="connsiteY137" fmla="*/ 440950 h 1239145"/>
                <a:gd name="connsiteX138" fmla="*/ 1205865 w 1217985"/>
                <a:gd name="connsiteY138" fmla="*/ 443808 h 1239145"/>
                <a:gd name="connsiteX139" fmla="*/ 1197292 w 1217985"/>
                <a:gd name="connsiteY139" fmla="*/ 427615 h 1239145"/>
                <a:gd name="connsiteX140" fmla="*/ 1197292 w 1217985"/>
                <a:gd name="connsiteY140" fmla="*/ 372370 h 1239145"/>
                <a:gd name="connsiteX141" fmla="*/ 1210628 w 1217985"/>
                <a:gd name="connsiteY141" fmla="*/ 356177 h 1239145"/>
                <a:gd name="connsiteX142" fmla="*/ 1206817 w 1217985"/>
                <a:gd name="connsiteY142" fmla="*/ 339985 h 1239145"/>
                <a:gd name="connsiteX143" fmla="*/ 1169670 w 1217985"/>
                <a:gd name="connsiteY143" fmla="*/ 314268 h 1239145"/>
                <a:gd name="connsiteX144" fmla="*/ 1165860 w 1217985"/>
                <a:gd name="connsiteY144" fmla="*/ 271405 h 1239145"/>
                <a:gd name="connsiteX145" fmla="*/ 1169670 w 1217985"/>
                <a:gd name="connsiteY145" fmla="*/ 233305 h 1239145"/>
                <a:gd name="connsiteX146" fmla="*/ 1163955 w 1217985"/>
                <a:gd name="connsiteY146" fmla="*/ 203777 h 1239145"/>
                <a:gd name="connsiteX147" fmla="*/ 1178242 w 1217985"/>
                <a:gd name="connsiteY147" fmla="*/ 180918 h 1239145"/>
                <a:gd name="connsiteX148" fmla="*/ 1217295 w 1217985"/>
                <a:gd name="connsiteY148" fmla="*/ 155200 h 1239145"/>
                <a:gd name="connsiteX149" fmla="*/ 1183957 w 1217985"/>
                <a:gd name="connsiteY149" fmla="*/ 150437 h 123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217985" h="1239145">
                  <a:moveTo>
                    <a:pt x="1183957" y="150437"/>
                  </a:moveTo>
                  <a:cubicBezTo>
                    <a:pt x="1176338" y="150437"/>
                    <a:pt x="1154430" y="159010"/>
                    <a:pt x="1151573" y="141865"/>
                  </a:cubicBezTo>
                  <a:cubicBezTo>
                    <a:pt x="1148715" y="124720"/>
                    <a:pt x="1163955" y="119958"/>
                    <a:pt x="1168717" y="114243"/>
                  </a:cubicBezTo>
                  <a:cubicBezTo>
                    <a:pt x="1168717" y="114243"/>
                    <a:pt x="1137285" y="108527"/>
                    <a:pt x="1124903" y="108527"/>
                  </a:cubicBezTo>
                  <a:cubicBezTo>
                    <a:pt x="1112520" y="108527"/>
                    <a:pt x="1096328" y="109480"/>
                    <a:pt x="1083945" y="112337"/>
                  </a:cubicBezTo>
                  <a:cubicBezTo>
                    <a:pt x="1071563" y="115195"/>
                    <a:pt x="1045845" y="136150"/>
                    <a:pt x="1034415" y="147580"/>
                  </a:cubicBezTo>
                  <a:cubicBezTo>
                    <a:pt x="1022985" y="159010"/>
                    <a:pt x="999172" y="154248"/>
                    <a:pt x="985838" y="154248"/>
                  </a:cubicBezTo>
                  <a:cubicBezTo>
                    <a:pt x="973455" y="154248"/>
                    <a:pt x="968692" y="149485"/>
                    <a:pt x="960120" y="142818"/>
                  </a:cubicBezTo>
                  <a:cubicBezTo>
                    <a:pt x="951547" y="136150"/>
                    <a:pt x="942022" y="137102"/>
                    <a:pt x="929640" y="137102"/>
                  </a:cubicBezTo>
                  <a:cubicBezTo>
                    <a:pt x="918210" y="137102"/>
                    <a:pt x="934403" y="159962"/>
                    <a:pt x="928688" y="166630"/>
                  </a:cubicBezTo>
                  <a:cubicBezTo>
                    <a:pt x="922972" y="174250"/>
                    <a:pt x="932497" y="178060"/>
                    <a:pt x="928688" y="188537"/>
                  </a:cubicBezTo>
                  <a:cubicBezTo>
                    <a:pt x="923925" y="199015"/>
                    <a:pt x="905828" y="179012"/>
                    <a:pt x="905828" y="179012"/>
                  </a:cubicBezTo>
                  <a:cubicBezTo>
                    <a:pt x="905828" y="179012"/>
                    <a:pt x="836295" y="153295"/>
                    <a:pt x="827722" y="153295"/>
                  </a:cubicBezTo>
                  <a:cubicBezTo>
                    <a:pt x="819150" y="153295"/>
                    <a:pt x="812482" y="159010"/>
                    <a:pt x="806767" y="160915"/>
                  </a:cubicBezTo>
                  <a:cubicBezTo>
                    <a:pt x="801053" y="162820"/>
                    <a:pt x="778192" y="164725"/>
                    <a:pt x="761047" y="149485"/>
                  </a:cubicBezTo>
                  <a:cubicBezTo>
                    <a:pt x="743903" y="134245"/>
                    <a:pt x="761047" y="129483"/>
                    <a:pt x="761047" y="120910"/>
                  </a:cubicBezTo>
                  <a:cubicBezTo>
                    <a:pt x="761047" y="112337"/>
                    <a:pt x="745807" y="97098"/>
                    <a:pt x="737235" y="94240"/>
                  </a:cubicBezTo>
                  <a:cubicBezTo>
                    <a:pt x="728663" y="91383"/>
                    <a:pt x="728663" y="105670"/>
                    <a:pt x="716280" y="114243"/>
                  </a:cubicBezTo>
                  <a:cubicBezTo>
                    <a:pt x="703897" y="122815"/>
                    <a:pt x="706755" y="111385"/>
                    <a:pt x="692467" y="94240"/>
                  </a:cubicBezTo>
                  <a:cubicBezTo>
                    <a:pt x="678180" y="77095"/>
                    <a:pt x="685800" y="96145"/>
                    <a:pt x="668655" y="105670"/>
                  </a:cubicBezTo>
                  <a:cubicBezTo>
                    <a:pt x="651510" y="115195"/>
                    <a:pt x="654367" y="138055"/>
                    <a:pt x="651510" y="151390"/>
                  </a:cubicBezTo>
                  <a:cubicBezTo>
                    <a:pt x="648653" y="163773"/>
                    <a:pt x="637222" y="160915"/>
                    <a:pt x="637222" y="160915"/>
                  </a:cubicBezTo>
                  <a:lnTo>
                    <a:pt x="602932" y="145675"/>
                  </a:lnTo>
                  <a:cubicBezTo>
                    <a:pt x="602932" y="145675"/>
                    <a:pt x="577215" y="119005"/>
                    <a:pt x="565785" y="107575"/>
                  </a:cubicBezTo>
                  <a:cubicBezTo>
                    <a:pt x="554355" y="96145"/>
                    <a:pt x="531495" y="107575"/>
                    <a:pt x="525780" y="107575"/>
                  </a:cubicBezTo>
                  <a:cubicBezTo>
                    <a:pt x="520065" y="107575"/>
                    <a:pt x="505778" y="102812"/>
                    <a:pt x="488632" y="93287"/>
                  </a:cubicBezTo>
                  <a:cubicBezTo>
                    <a:pt x="471488" y="83762"/>
                    <a:pt x="485775" y="58998"/>
                    <a:pt x="488632" y="43758"/>
                  </a:cubicBezTo>
                  <a:cubicBezTo>
                    <a:pt x="491490" y="28518"/>
                    <a:pt x="497205" y="6610"/>
                    <a:pt x="496253" y="895"/>
                  </a:cubicBezTo>
                  <a:cubicBezTo>
                    <a:pt x="494347" y="-4820"/>
                    <a:pt x="481965" y="18040"/>
                    <a:pt x="472440" y="35185"/>
                  </a:cubicBezTo>
                  <a:cubicBezTo>
                    <a:pt x="462915" y="52330"/>
                    <a:pt x="452438" y="87573"/>
                    <a:pt x="452438" y="87573"/>
                  </a:cubicBezTo>
                  <a:lnTo>
                    <a:pt x="437197" y="124720"/>
                  </a:lnTo>
                  <a:cubicBezTo>
                    <a:pt x="437197" y="124720"/>
                    <a:pt x="427672" y="159010"/>
                    <a:pt x="427672" y="167583"/>
                  </a:cubicBezTo>
                  <a:cubicBezTo>
                    <a:pt x="427672" y="176155"/>
                    <a:pt x="424815" y="184727"/>
                    <a:pt x="413385" y="202825"/>
                  </a:cubicBezTo>
                  <a:cubicBezTo>
                    <a:pt x="401955" y="220923"/>
                    <a:pt x="389572" y="210445"/>
                    <a:pt x="389572" y="249498"/>
                  </a:cubicBezTo>
                  <a:cubicBezTo>
                    <a:pt x="389572" y="289502"/>
                    <a:pt x="398145" y="295218"/>
                    <a:pt x="389572" y="313315"/>
                  </a:cubicBezTo>
                  <a:cubicBezTo>
                    <a:pt x="381000" y="331412"/>
                    <a:pt x="362903" y="337127"/>
                    <a:pt x="357188" y="367608"/>
                  </a:cubicBezTo>
                  <a:cubicBezTo>
                    <a:pt x="351472" y="397135"/>
                    <a:pt x="357188" y="414280"/>
                    <a:pt x="352425" y="430473"/>
                  </a:cubicBezTo>
                  <a:cubicBezTo>
                    <a:pt x="347663" y="445712"/>
                    <a:pt x="292417" y="456190"/>
                    <a:pt x="277178" y="480002"/>
                  </a:cubicBezTo>
                  <a:cubicBezTo>
                    <a:pt x="261938" y="503815"/>
                    <a:pt x="259080" y="529533"/>
                    <a:pt x="244792" y="558108"/>
                  </a:cubicBezTo>
                  <a:cubicBezTo>
                    <a:pt x="230505" y="586683"/>
                    <a:pt x="221932" y="604780"/>
                    <a:pt x="204788" y="612400"/>
                  </a:cubicBezTo>
                  <a:cubicBezTo>
                    <a:pt x="187642" y="620020"/>
                    <a:pt x="160972" y="616210"/>
                    <a:pt x="145732" y="626687"/>
                  </a:cubicBezTo>
                  <a:cubicBezTo>
                    <a:pt x="130492" y="636212"/>
                    <a:pt x="128588" y="656215"/>
                    <a:pt x="105728" y="666693"/>
                  </a:cubicBezTo>
                  <a:cubicBezTo>
                    <a:pt x="82867" y="676218"/>
                    <a:pt x="71438" y="675265"/>
                    <a:pt x="71438" y="689552"/>
                  </a:cubicBezTo>
                  <a:cubicBezTo>
                    <a:pt x="71438" y="703840"/>
                    <a:pt x="79057" y="704793"/>
                    <a:pt x="79057" y="720985"/>
                  </a:cubicBezTo>
                  <a:cubicBezTo>
                    <a:pt x="79057" y="736225"/>
                    <a:pt x="82867" y="753370"/>
                    <a:pt x="55245" y="775277"/>
                  </a:cubicBezTo>
                  <a:cubicBezTo>
                    <a:pt x="53340" y="776230"/>
                    <a:pt x="52388" y="778135"/>
                    <a:pt x="50482" y="779087"/>
                  </a:cubicBezTo>
                  <a:cubicBezTo>
                    <a:pt x="50482" y="779087"/>
                    <a:pt x="49530" y="779087"/>
                    <a:pt x="49530" y="780040"/>
                  </a:cubicBezTo>
                  <a:cubicBezTo>
                    <a:pt x="47625" y="781945"/>
                    <a:pt x="45720" y="782898"/>
                    <a:pt x="44767" y="784802"/>
                  </a:cubicBezTo>
                  <a:cubicBezTo>
                    <a:pt x="42863" y="786708"/>
                    <a:pt x="40957" y="789565"/>
                    <a:pt x="39053" y="791470"/>
                  </a:cubicBezTo>
                  <a:cubicBezTo>
                    <a:pt x="37147" y="793375"/>
                    <a:pt x="35242" y="796233"/>
                    <a:pt x="34290" y="798137"/>
                  </a:cubicBezTo>
                  <a:cubicBezTo>
                    <a:pt x="33338" y="799090"/>
                    <a:pt x="32385" y="800043"/>
                    <a:pt x="31432" y="801948"/>
                  </a:cubicBezTo>
                  <a:cubicBezTo>
                    <a:pt x="30480" y="802900"/>
                    <a:pt x="29528" y="804805"/>
                    <a:pt x="28575" y="805758"/>
                  </a:cubicBezTo>
                  <a:cubicBezTo>
                    <a:pt x="26670" y="808615"/>
                    <a:pt x="25717" y="810520"/>
                    <a:pt x="23813" y="813377"/>
                  </a:cubicBezTo>
                  <a:cubicBezTo>
                    <a:pt x="21907" y="816235"/>
                    <a:pt x="20955" y="818140"/>
                    <a:pt x="19050" y="820998"/>
                  </a:cubicBezTo>
                  <a:cubicBezTo>
                    <a:pt x="17145" y="823855"/>
                    <a:pt x="16192" y="825760"/>
                    <a:pt x="15240" y="828618"/>
                  </a:cubicBezTo>
                  <a:cubicBezTo>
                    <a:pt x="15240" y="828618"/>
                    <a:pt x="15240" y="829570"/>
                    <a:pt x="14288" y="829570"/>
                  </a:cubicBezTo>
                  <a:cubicBezTo>
                    <a:pt x="13335" y="831475"/>
                    <a:pt x="12382" y="833380"/>
                    <a:pt x="11430" y="835285"/>
                  </a:cubicBezTo>
                  <a:cubicBezTo>
                    <a:pt x="9525" y="839095"/>
                    <a:pt x="7620" y="842905"/>
                    <a:pt x="6667" y="847668"/>
                  </a:cubicBezTo>
                  <a:cubicBezTo>
                    <a:pt x="6667" y="848620"/>
                    <a:pt x="5715" y="849573"/>
                    <a:pt x="5715" y="850525"/>
                  </a:cubicBezTo>
                  <a:cubicBezTo>
                    <a:pt x="4763" y="852430"/>
                    <a:pt x="3810" y="855287"/>
                    <a:pt x="2857" y="857193"/>
                  </a:cubicBezTo>
                  <a:cubicBezTo>
                    <a:pt x="2857" y="859098"/>
                    <a:pt x="1905" y="860050"/>
                    <a:pt x="1905" y="861955"/>
                  </a:cubicBezTo>
                  <a:cubicBezTo>
                    <a:pt x="1905" y="863860"/>
                    <a:pt x="953" y="864812"/>
                    <a:pt x="953" y="865765"/>
                  </a:cubicBezTo>
                  <a:cubicBezTo>
                    <a:pt x="953" y="866718"/>
                    <a:pt x="0" y="867670"/>
                    <a:pt x="0" y="868623"/>
                  </a:cubicBezTo>
                  <a:cubicBezTo>
                    <a:pt x="0" y="868623"/>
                    <a:pt x="0" y="869575"/>
                    <a:pt x="0" y="870527"/>
                  </a:cubicBezTo>
                  <a:cubicBezTo>
                    <a:pt x="0" y="871480"/>
                    <a:pt x="0" y="872433"/>
                    <a:pt x="0" y="872433"/>
                  </a:cubicBezTo>
                  <a:cubicBezTo>
                    <a:pt x="0" y="873385"/>
                    <a:pt x="0" y="873385"/>
                    <a:pt x="0" y="874337"/>
                  </a:cubicBezTo>
                  <a:cubicBezTo>
                    <a:pt x="0" y="892435"/>
                    <a:pt x="0" y="909580"/>
                    <a:pt x="953" y="922915"/>
                  </a:cubicBezTo>
                  <a:cubicBezTo>
                    <a:pt x="1905" y="935298"/>
                    <a:pt x="16192" y="954348"/>
                    <a:pt x="16192" y="963873"/>
                  </a:cubicBezTo>
                  <a:cubicBezTo>
                    <a:pt x="16192" y="973398"/>
                    <a:pt x="24765" y="986733"/>
                    <a:pt x="10478" y="986733"/>
                  </a:cubicBezTo>
                  <a:cubicBezTo>
                    <a:pt x="10478" y="986733"/>
                    <a:pt x="-4763" y="999115"/>
                    <a:pt x="10478" y="1012450"/>
                  </a:cubicBezTo>
                  <a:cubicBezTo>
                    <a:pt x="25717" y="1024833"/>
                    <a:pt x="65722" y="1027690"/>
                    <a:pt x="65722" y="1027690"/>
                  </a:cubicBezTo>
                  <a:cubicBezTo>
                    <a:pt x="65722" y="1027690"/>
                    <a:pt x="58103" y="1056265"/>
                    <a:pt x="53340" y="1060075"/>
                  </a:cubicBezTo>
                  <a:cubicBezTo>
                    <a:pt x="47625" y="1064837"/>
                    <a:pt x="33338" y="1074362"/>
                    <a:pt x="44767" y="1081030"/>
                  </a:cubicBezTo>
                  <a:cubicBezTo>
                    <a:pt x="56197" y="1087698"/>
                    <a:pt x="54292" y="1101033"/>
                    <a:pt x="74295" y="1092460"/>
                  </a:cubicBezTo>
                  <a:cubicBezTo>
                    <a:pt x="94297" y="1083887"/>
                    <a:pt x="73342" y="1080078"/>
                    <a:pt x="100965" y="1082935"/>
                  </a:cubicBezTo>
                  <a:cubicBezTo>
                    <a:pt x="129540" y="1085793"/>
                    <a:pt x="133350" y="1081983"/>
                    <a:pt x="143828" y="1095318"/>
                  </a:cubicBezTo>
                  <a:cubicBezTo>
                    <a:pt x="153353" y="1109605"/>
                    <a:pt x="175260" y="1121035"/>
                    <a:pt x="195263" y="1136275"/>
                  </a:cubicBezTo>
                  <a:cubicBezTo>
                    <a:pt x="215265" y="1151515"/>
                    <a:pt x="261938" y="1156278"/>
                    <a:pt x="272415" y="1157230"/>
                  </a:cubicBezTo>
                  <a:cubicBezTo>
                    <a:pt x="281940" y="1159135"/>
                    <a:pt x="312420" y="1169612"/>
                    <a:pt x="316230" y="1177233"/>
                  </a:cubicBezTo>
                  <a:cubicBezTo>
                    <a:pt x="320040" y="1183900"/>
                    <a:pt x="323850" y="1189615"/>
                    <a:pt x="340042" y="1198187"/>
                  </a:cubicBezTo>
                  <a:cubicBezTo>
                    <a:pt x="357188" y="1206760"/>
                    <a:pt x="362903" y="1224858"/>
                    <a:pt x="374332" y="1239145"/>
                  </a:cubicBezTo>
                  <a:cubicBezTo>
                    <a:pt x="378142" y="1236287"/>
                    <a:pt x="380047" y="1233430"/>
                    <a:pt x="381953" y="1229620"/>
                  </a:cubicBezTo>
                  <a:cubicBezTo>
                    <a:pt x="385763" y="1220095"/>
                    <a:pt x="382905" y="1208665"/>
                    <a:pt x="385763" y="1197235"/>
                  </a:cubicBezTo>
                  <a:cubicBezTo>
                    <a:pt x="390525" y="1181995"/>
                    <a:pt x="417195" y="1176280"/>
                    <a:pt x="426720" y="1167708"/>
                  </a:cubicBezTo>
                  <a:cubicBezTo>
                    <a:pt x="427672" y="1166755"/>
                    <a:pt x="428625" y="1165803"/>
                    <a:pt x="429578" y="1164850"/>
                  </a:cubicBezTo>
                  <a:cubicBezTo>
                    <a:pt x="430530" y="1164850"/>
                    <a:pt x="430530" y="1163898"/>
                    <a:pt x="430530" y="1162945"/>
                  </a:cubicBezTo>
                  <a:cubicBezTo>
                    <a:pt x="430530" y="1161993"/>
                    <a:pt x="431482" y="1161040"/>
                    <a:pt x="432435" y="1160087"/>
                  </a:cubicBezTo>
                  <a:cubicBezTo>
                    <a:pt x="433388" y="1159135"/>
                    <a:pt x="433388" y="1158183"/>
                    <a:pt x="433388" y="1157230"/>
                  </a:cubicBezTo>
                  <a:cubicBezTo>
                    <a:pt x="434340" y="1155325"/>
                    <a:pt x="435292" y="1153420"/>
                    <a:pt x="436245" y="1151515"/>
                  </a:cubicBezTo>
                  <a:cubicBezTo>
                    <a:pt x="437197" y="1150562"/>
                    <a:pt x="437197" y="1149610"/>
                    <a:pt x="437197" y="1148658"/>
                  </a:cubicBezTo>
                  <a:cubicBezTo>
                    <a:pt x="439103" y="1143895"/>
                    <a:pt x="440055" y="1138180"/>
                    <a:pt x="441960" y="1133418"/>
                  </a:cubicBezTo>
                  <a:cubicBezTo>
                    <a:pt x="445770" y="1122940"/>
                    <a:pt x="457200" y="1101033"/>
                    <a:pt x="465772" y="1093412"/>
                  </a:cubicBezTo>
                  <a:cubicBezTo>
                    <a:pt x="474345" y="1085793"/>
                    <a:pt x="501967" y="1085793"/>
                    <a:pt x="519113" y="1081030"/>
                  </a:cubicBezTo>
                  <a:cubicBezTo>
                    <a:pt x="536257" y="1076268"/>
                    <a:pt x="565785" y="1068648"/>
                    <a:pt x="570547" y="1068648"/>
                  </a:cubicBezTo>
                  <a:cubicBezTo>
                    <a:pt x="575310" y="1068648"/>
                    <a:pt x="598170" y="1058170"/>
                    <a:pt x="603885" y="1058170"/>
                  </a:cubicBezTo>
                  <a:cubicBezTo>
                    <a:pt x="609600" y="1058170"/>
                    <a:pt x="625792" y="1068648"/>
                    <a:pt x="641985" y="1068648"/>
                  </a:cubicBezTo>
                  <a:cubicBezTo>
                    <a:pt x="658178" y="1068648"/>
                    <a:pt x="658178" y="1067695"/>
                    <a:pt x="662940" y="1061980"/>
                  </a:cubicBezTo>
                  <a:cubicBezTo>
                    <a:pt x="667703" y="1056265"/>
                    <a:pt x="683895" y="1047693"/>
                    <a:pt x="694372" y="1041977"/>
                  </a:cubicBezTo>
                  <a:cubicBezTo>
                    <a:pt x="703897" y="1036262"/>
                    <a:pt x="709613" y="1034358"/>
                    <a:pt x="721042" y="1033405"/>
                  </a:cubicBezTo>
                  <a:cubicBezTo>
                    <a:pt x="733425" y="1031500"/>
                    <a:pt x="756285" y="1031500"/>
                    <a:pt x="761047" y="1033405"/>
                  </a:cubicBezTo>
                  <a:cubicBezTo>
                    <a:pt x="765810" y="1035310"/>
                    <a:pt x="780097" y="1035310"/>
                    <a:pt x="792480" y="1029595"/>
                  </a:cubicBezTo>
                  <a:cubicBezTo>
                    <a:pt x="804863" y="1023880"/>
                    <a:pt x="819150" y="1030548"/>
                    <a:pt x="826770" y="1033405"/>
                  </a:cubicBezTo>
                  <a:cubicBezTo>
                    <a:pt x="834390" y="1036262"/>
                    <a:pt x="855345" y="1044835"/>
                    <a:pt x="865822" y="1050550"/>
                  </a:cubicBezTo>
                  <a:cubicBezTo>
                    <a:pt x="876300" y="1056265"/>
                    <a:pt x="905828" y="1035310"/>
                    <a:pt x="912495" y="1033405"/>
                  </a:cubicBezTo>
                  <a:cubicBezTo>
                    <a:pt x="919163" y="1031500"/>
                    <a:pt x="938213" y="1016260"/>
                    <a:pt x="950595" y="1007687"/>
                  </a:cubicBezTo>
                  <a:cubicBezTo>
                    <a:pt x="962978" y="998162"/>
                    <a:pt x="969645" y="992448"/>
                    <a:pt x="976313" y="983875"/>
                  </a:cubicBezTo>
                  <a:cubicBezTo>
                    <a:pt x="982980" y="976255"/>
                    <a:pt x="974407" y="967683"/>
                    <a:pt x="973455" y="961968"/>
                  </a:cubicBezTo>
                  <a:cubicBezTo>
                    <a:pt x="972503" y="956252"/>
                    <a:pt x="966788" y="940060"/>
                    <a:pt x="965835" y="932440"/>
                  </a:cubicBezTo>
                  <a:cubicBezTo>
                    <a:pt x="964882" y="924820"/>
                    <a:pt x="973455" y="916248"/>
                    <a:pt x="975360" y="911485"/>
                  </a:cubicBezTo>
                  <a:cubicBezTo>
                    <a:pt x="977265" y="907675"/>
                    <a:pt x="974407" y="891483"/>
                    <a:pt x="968692" y="887673"/>
                  </a:cubicBezTo>
                  <a:cubicBezTo>
                    <a:pt x="962978" y="883862"/>
                    <a:pt x="954405" y="885768"/>
                    <a:pt x="944880" y="877195"/>
                  </a:cubicBezTo>
                  <a:cubicBezTo>
                    <a:pt x="935355" y="867670"/>
                    <a:pt x="947738" y="856240"/>
                    <a:pt x="952500" y="845762"/>
                  </a:cubicBezTo>
                  <a:cubicBezTo>
                    <a:pt x="957263" y="835285"/>
                    <a:pt x="976313" y="821950"/>
                    <a:pt x="982028" y="814330"/>
                  </a:cubicBezTo>
                  <a:cubicBezTo>
                    <a:pt x="988695" y="806710"/>
                    <a:pt x="1000125" y="801948"/>
                    <a:pt x="1007745" y="797185"/>
                  </a:cubicBezTo>
                  <a:cubicBezTo>
                    <a:pt x="1015365" y="792423"/>
                    <a:pt x="1005840" y="776230"/>
                    <a:pt x="999172" y="763848"/>
                  </a:cubicBezTo>
                  <a:cubicBezTo>
                    <a:pt x="992505" y="751465"/>
                    <a:pt x="984885" y="741940"/>
                    <a:pt x="972503" y="728605"/>
                  </a:cubicBezTo>
                  <a:cubicBezTo>
                    <a:pt x="960120" y="715270"/>
                    <a:pt x="962978" y="709555"/>
                    <a:pt x="960120" y="700030"/>
                  </a:cubicBezTo>
                  <a:cubicBezTo>
                    <a:pt x="957263" y="690505"/>
                    <a:pt x="964882" y="693362"/>
                    <a:pt x="972503" y="681933"/>
                  </a:cubicBezTo>
                  <a:cubicBezTo>
                    <a:pt x="980122" y="670502"/>
                    <a:pt x="972503" y="669550"/>
                    <a:pt x="972503" y="653358"/>
                  </a:cubicBezTo>
                  <a:cubicBezTo>
                    <a:pt x="972503" y="638118"/>
                    <a:pt x="977265" y="628593"/>
                    <a:pt x="980122" y="622877"/>
                  </a:cubicBezTo>
                  <a:cubicBezTo>
                    <a:pt x="982980" y="617162"/>
                    <a:pt x="998220" y="618115"/>
                    <a:pt x="1002030" y="618115"/>
                  </a:cubicBezTo>
                  <a:cubicBezTo>
                    <a:pt x="1005840" y="618115"/>
                    <a:pt x="1020128" y="614305"/>
                    <a:pt x="1037272" y="611448"/>
                  </a:cubicBezTo>
                  <a:cubicBezTo>
                    <a:pt x="1054417" y="607637"/>
                    <a:pt x="1056323" y="603827"/>
                    <a:pt x="1063942" y="598112"/>
                  </a:cubicBezTo>
                  <a:cubicBezTo>
                    <a:pt x="1071563" y="592398"/>
                    <a:pt x="1064895" y="582873"/>
                    <a:pt x="1063942" y="580015"/>
                  </a:cubicBezTo>
                  <a:cubicBezTo>
                    <a:pt x="1062990" y="578110"/>
                    <a:pt x="1054417" y="568585"/>
                    <a:pt x="1048703" y="558108"/>
                  </a:cubicBezTo>
                  <a:cubicBezTo>
                    <a:pt x="1043940" y="547630"/>
                    <a:pt x="1037272" y="540010"/>
                    <a:pt x="1036320" y="534295"/>
                  </a:cubicBezTo>
                  <a:cubicBezTo>
                    <a:pt x="1035367" y="528580"/>
                    <a:pt x="1051560" y="516198"/>
                    <a:pt x="1053465" y="510483"/>
                  </a:cubicBezTo>
                  <a:cubicBezTo>
                    <a:pt x="1055370" y="504768"/>
                    <a:pt x="1042035" y="492385"/>
                    <a:pt x="1037272" y="483812"/>
                  </a:cubicBezTo>
                  <a:cubicBezTo>
                    <a:pt x="1032510" y="474287"/>
                    <a:pt x="1046797" y="462858"/>
                    <a:pt x="1054417" y="460000"/>
                  </a:cubicBezTo>
                  <a:cubicBezTo>
                    <a:pt x="1062038" y="458095"/>
                    <a:pt x="1065848" y="460000"/>
                    <a:pt x="1069657" y="460000"/>
                  </a:cubicBezTo>
                  <a:cubicBezTo>
                    <a:pt x="1073467" y="460000"/>
                    <a:pt x="1085850" y="464762"/>
                    <a:pt x="1096328" y="467620"/>
                  </a:cubicBezTo>
                  <a:cubicBezTo>
                    <a:pt x="1105853" y="469525"/>
                    <a:pt x="1106805" y="467620"/>
                    <a:pt x="1111567" y="463810"/>
                  </a:cubicBezTo>
                  <a:cubicBezTo>
                    <a:pt x="1116330" y="460000"/>
                    <a:pt x="1110615" y="452380"/>
                    <a:pt x="1105853" y="444760"/>
                  </a:cubicBezTo>
                  <a:cubicBezTo>
                    <a:pt x="1102042" y="437140"/>
                    <a:pt x="1098232" y="429520"/>
                    <a:pt x="1096328" y="424758"/>
                  </a:cubicBezTo>
                  <a:cubicBezTo>
                    <a:pt x="1093470" y="419995"/>
                    <a:pt x="1108710" y="398087"/>
                    <a:pt x="1108710" y="398087"/>
                  </a:cubicBezTo>
                  <a:cubicBezTo>
                    <a:pt x="1108710" y="398087"/>
                    <a:pt x="1129665" y="413327"/>
                    <a:pt x="1132523" y="417137"/>
                  </a:cubicBezTo>
                  <a:cubicBezTo>
                    <a:pt x="1135380" y="420948"/>
                    <a:pt x="1143953" y="429520"/>
                    <a:pt x="1155382" y="440950"/>
                  </a:cubicBezTo>
                  <a:cubicBezTo>
                    <a:pt x="1166813" y="451427"/>
                    <a:pt x="1168717" y="440950"/>
                    <a:pt x="1178242" y="440950"/>
                  </a:cubicBezTo>
                  <a:cubicBezTo>
                    <a:pt x="1187767" y="440950"/>
                    <a:pt x="1205865" y="443808"/>
                    <a:pt x="1205865" y="443808"/>
                  </a:cubicBezTo>
                  <a:cubicBezTo>
                    <a:pt x="1207770" y="438093"/>
                    <a:pt x="1197292" y="431425"/>
                    <a:pt x="1197292" y="427615"/>
                  </a:cubicBezTo>
                  <a:lnTo>
                    <a:pt x="1197292" y="372370"/>
                  </a:lnTo>
                  <a:cubicBezTo>
                    <a:pt x="1197292" y="357130"/>
                    <a:pt x="1204913" y="359987"/>
                    <a:pt x="1210628" y="356177"/>
                  </a:cubicBezTo>
                  <a:cubicBezTo>
                    <a:pt x="1216342" y="352368"/>
                    <a:pt x="1211580" y="342843"/>
                    <a:pt x="1206817" y="339985"/>
                  </a:cubicBezTo>
                  <a:cubicBezTo>
                    <a:pt x="1202055" y="337127"/>
                    <a:pt x="1185863" y="324745"/>
                    <a:pt x="1169670" y="314268"/>
                  </a:cubicBezTo>
                  <a:cubicBezTo>
                    <a:pt x="1153478" y="303790"/>
                    <a:pt x="1163955" y="279025"/>
                    <a:pt x="1165860" y="271405"/>
                  </a:cubicBezTo>
                  <a:cubicBezTo>
                    <a:pt x="1167765" y="263785"/>
                    <a:pt x="1170623" y="244735"/>
                    <a:pt x="1169670" y="233305"/>
                  </a:cubicBezTo>
                  <a:cubicBezTo>
                    <a:pt x="1168717" y="221875"/>
                    <a:pt x="1163955" y="219018"/>
                    <a:pt x="1163955" y="203777"/>
                  </a:cubicBezTo>
                  <a:cubicBezTo>
                    <a:pt x="1163955" y="188537"/>
                    <a:pt x="1167765" y="192348"/>
                    <a:pt x="1178242" y="180918"/>
                  </a:cubicBezTo>
                  <a:cubicBezTo>
                    <a:pt x="1188720" y="169487"/>
                    <a:pt x="1210628" y="164725"/>
                    <a:pt x="1217295" y="155200"/>
                  </a:cubicBezTo>
                  <a:cubicBezTo>
                    <a:pt x="1223010" y="149485"/>
                    <a:pt x="1191578" y="150437"/>
                    <a:pt x="1183957" y="150437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8B0919B9-295C-F306-2F2C-1CBA977DBADF}"/>
                </a:ext>
              </a:extLst>
            </p:cNvPr>
            <p:cNvSpPr/>
            <p:nvPr/>
          </p:nvSpPr>
          <p:spPr>
            <a:xfrm>
              <a:off x="6172200" y="5439726"/>
              <a:ext cx="909637" cy="587692"/>
            </a:xfrm>
            <a:custGeom>
              <a:avLst/>
              <a:gdLst>
                <a:gd name="connsiteX0" fmla="*/ 881063 w 909637"/>
                <a:gd name="connsiteY0" fmla="*/ 213360 h 587692"/>
                <a:gd name="connsiteX1" fmla="*/ 902018 w 909637"/>
                <a:gd name="connsiteY1" fmla="*/ 247650 h 587692"/>
                <a:gd name="connsiteX2" fmla="*/ 891540 w 909637"/>
                <a:gd name="connsiteY2" fmla="*/ 280988 h 587692"/>
                <a:gd name="connsiteX3" fmla="*/ 875347 w 909637"/>
                <a:gd name="connsiteY3" fmla="*/ 398145 h 587692"/>
                <a:gd name="connsiteX4" fmla="*/ 792480 w 909637"/>
                <a:gd name="connsiteY4" fmla="*/ 482918 h 587692"/>
                <a:gd name="connsiteX5" fmla="*/ 788670 w 909637"/>
                <a:gd name="connsiteY5" fmla="*/ 485775 h 587692"/>
                <a:gd name="connsiteX6" fmla="*/ 783907 w 909637"/>
                <a:gd name="connsiteY6" fmla="*/ 489585 h 587692"/>
                <a:gd name="connsiteX7" fmla="*/ 691515 w 909637"/>
                <a:gd name="connsiteY7" fmla="*/ 587693 h 587692"/>
                <a:gd name="connsiteX8" fmla="*/ 681038 w 909637"/>
                <a:gd name="connsiteY8" fmla="*/ 566738 h 587692"/>
                <a:gd name="connsiteX9" fmla="*/ 671513 w 909637"/>
                <a:gd name="connsiteY9" fmla="*/ 551498 h 587692"/>
                <a:gd name="connsiteX10" fmla="*/ 651510 w 909637"/>
                <a:gd name="connsiteY10" fmla="*/ 552450 h 587692"/>
                <a:gd name="connsiteX11" fmla="*/ 625793 w 909637"/>
                <a:gd name="connsiteY11" fmla="*/ 552450 h 587692"/>
                <a:gd name="connsiteX12" fmla="*/ 629603 w 909637"/>
                <a:gd name="connsiteY12" fmla="*/ 545783 h 587692"/>
                <a:gd name="connsiteX13" fmla="*/ 656272 w 909637"/>
                <a:gd name="connsiteY13" fmla="*/ 507683 h 587692"/>
                <a:gd name="connsiteX14" fmla="*/ 661035 w 909637"/>
                <a:gd name="connsiteY14" fmla="*/ 476250 h 587692"/>
                <a:gd name="connsiteX15" fmla="*/ 696278 w 909637"/>
                <a:gd name="connsiteY15" fmla="*/ 441008 h 587692"/>
                <a:gd name="connsiteX16" fmla="*/ 664845 w 909637"/>
                <a:gd name="connsiteY16" fmla="*/ 425768 h 587692"/>
                <a:gd name="connsiteX17" fmla="*/ 589597 w 909637"/>
                <a:gd name="connsiteY17" fmla="*/ 433388 h 587692"/>
                <a:gd name="connsiteX18" fmla="*/ 520065 w 909637"/>
                <a:gd name="connsiteY18" fmla="*/ 393383 h 587692"/>
                <a:gd name="connsiteX19" fmla="*/ 396240 w 909637"/>
                <a:gd name="connsiteY19" fmla="*/ 285750 h 587692"/>
                <a:gd name="connsiteX20" fmla="*/ 376238 w 909637"/>
                <a:gd name="connsiteY20" fmla="*/ 274320 h 587692"/>
                <a:gd name="connsiteX21" fmla="*/ 303847 w 909637"/>
                <a:gd name="connsiteY21" fmla="*/ 259080 h 587692"/>
                <a:gd name="connsiteX22" fmla="*/ 211455 w 909637"/>
                <a:gd name="connsiteY22" fmla="*/ 218123 h 587692"/>
                <a:gd name="connsiteX23" fmla="*/ 81915 w 909637"/>
                <a:gd name="connsiteY23" fmla="*/ 209550 h 587692"/>
                <a:gd name="connsiteX24" fmla="*/ 0 w 909637"/>
                <a:gd name="connsiteY24" fmla="*/ 209550 h 587692"/>
                <a:gd name="connsiteX25" fmla="*/ 2857 w 909637"/>
                <a:gd name="connsiteY25" fmla="*/ 208598 h 587692"/>
                <a:gd name="connsiteX26" fmla="*/ 7620 w 909637"/>
                <a:gd name="connsiteY26" fmla="*/ 206693 h 587692"/>
                <a:gd name="connsiteX27" fmla="*/ 12382 w 909637"/>
                <a:gd name="connsiteY27" fmla="*/ 203835 h 587692"/>
                <a:gd name="connsiteX28" fmla="*/ 14288 w 909637"/>
                <a:gd name="connsiteY28" fmla="*/ 202883 h 587692"/>
                <a:gd name="connsiteX29" fmla="*/ 37147 w 909637"/>
                <a:gd name="connsiteY29" fmla="*/ 157163 h 587692"/>
                <a:gd name="connsiteX30" fmla="*/ 42863 w 909637"/>
                <a:gd name="connsiteY30" fmla="*/ 68580 h 587692"/>
                <a:gd name="connsiteX31" fmla="*/ 42863 w 909637"/>
                <a:gd name="connsiteY31" fmla="*/ 55245 h 587692"/>
                <a:gd name="connsiteX32" fmla="*/ 78105 w 909637"/>
                <a:gd name="connsiteY32" fmla="*/ 43815 h 587692"/>
                <a:gd name="connsiteX33" fmla="*/ 104775 w 909637"/>
                <a:gd name="connsiteY33" fmla="*/ 52388 h 587692"/>
                <a:gd name="connsiteX34" fmla="*/ 133350 w 909637"/>
                <a:gd name="connsiteY34" fmla="*/ 67628 h 587692"/>
                <a:gd name="connsiteX35" fmla="*/ 148590 w 909637"/>
                <a:gd name="connsiteY35" fmla="*/ 55245 h 587692"/>
                <a:gd name="connsiteX36" fmla="*/ 186690 w 909637"/>
                <a:gd name="connsiteY36" fmla="*/ 55245 h 587692"/>
                <a:gd name="connsiteX37" fmla="*/ 223838 w 909637"/>
                <a:gd name="connsiteY37" fmla="*/ 81915 h 587692"/>
                <a:gd name="connsiteX38" fmla="*/ 256222 w 909637"/>
                <a:gd name="connsiteY38" fmla="*/ 81915 h 587692"/>
                <a:gd name="connsiteX39" fmla="*/ 302895 w 909637"/>
                <a:gd name="connsiteY39" fmla="*/ 88583 h 587692"/>
                <a:gd name="connsiteX40" fmla="*/ 320040 w 909637"/>
                <a:gd name="connsiteY40" fmla="*/ 100965 h 587692"/>
                <a:gd name="connsiteX41" fmla="*/ 349568 w 909637"/>
                <a:gd name="connsiteY41" fmla="*/ 100965 h 587692"/>
                <a:gd name="connsiteX42" fmla="*/ 410528 w 909637"/>
                <a:gd name="connsiteY42" fmla="*/ 130493 h 587692"/>
                <a:gd name="connsiteX43" fmla="*/ 442913 w 909637"/>
                <a:gd name="connsiteY43" fmla="*/ 122873 h 587692"/>
                <a:gd name="connsiteX44" fmla="*/ 442913 w 909637"/>
                <a:gd name="connsiteY44" fmla="*/ 91440 h 587692"/>
                <a:gd name="connsiteX45" fmla="*/ 465772 w 909637"/>
                <a:gd name="connsiteY45" fmla="*/ 41910 h 587692"/>
                <a:gd name="connsiteX46" fmla="*/ 503872 w 909637"/>
                <a:gd name="connsiteY46" fmla="*/ 41910 h 587692"/>
                <a:gd name="connsiteX47" fmla="*/ 521018 w 909637"/>
                <a:gd name="connsiteY47" fmla="*/ 32385 h 587692"/>
                <a:gd name="connsiteX48" fmla="*/ 556260 w 909637"/>
                <a:gd name="connsiteY48" fmla="*/ 9525 h 587692"/>
                <a:gd name="connsiteX49" fmla="*/ 577215 w 909637"/>
                <a:gd name="connsiteY49" fmla="*/ 17145 h 587692"/>
                <a:gd name="connsiteX50" fmla="*/ 598170 w 909637"/>
                <a:gd name="connsiteY50" fmla="*/ 9525 h 587692"/>
                <a:gd name="connsiteX51" fmla="*/ 641985 w 909637"/>
                <a:gd name="connsiteY51" fmla="*/ 0 h 587692"/>
                <a:gd name="connsiteX52" fmla="*/ 679132 w 909637"/>
                <a:gd name="connsiteY52" fmla="*/ 17145 h 587692"/>
                <a:gd name="connsiteX53" fmla="*/ 700088 w 909637"/>
                <a:gd name="connsiteY53" fmla="*/ 38100 h 587692"/>
                <a:gd name="connsiteX54" fmla="*/ 725805 w 909637"/>
                <a:gd name="connsiteY54" fmla="*/ 40005 h 587692"/>
                <a:gd name="connsiteX55" fmla="*/ 771525 w 909637"/>
                <a:gd name="connsiteY55" fmla="*/ 7620 h 587692"/>
                <a:gd name="connsiteX56" fmla="*/ 876300 w 909637"/>
                <a:gd name="connsiteY56" fmla="*/ 7620 h 587692"/>
                <a:gd name="connsiteX57" fmla="*/ 894397 w 909637"/>
                <a:gd name="connsiteY57" fmla="*/ 31433 h 587692"/>
                <a:gd name="connsiteX58" fmla="*/ 909638 w 909637"/>
                <a:gd name="connsiteY58" fmla="*/ 48578 h 587692"/>
                <a:gd name="connsiteX59" fmla="*/ 874395 w 909637"/>
                <a:gd name="connsiteY59" fmla="*/ 113348 h 587692"/>
                <a:gd name="connsiteX60" fmla="*/ 874395 w 909637"/>
                <a:gd name="connsiteY60" fmla="*/ 173355 h 587692"/>
                <a:gd name="connsiteX61" fmla="*/ 881063 w 909637"/>
                <a:gd name="connsiteY61" fmla="*/ 213360 h 58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09637" h="587692">
                  <a:moveTo>
                    <a:pt x="881063" y="213360"/>
                  </a:moveTo>
                  <a:cubicBezTo>
                    <a:pt x="883920" y="220028"/>
                    <a:pt x="902018" y="247650"/>
                    <a:pt x="902018" y="247650"/>
                  </a:cubicBezTo>
                  <a:cubicBezTo>
                    <a:pt x="902018" y="247650"/>
                    <a:pt x="899160" y="262890"/>
                    <a:pt x="891540" y="280988"/>
                  </a:cubicBezTo>
                  <a:cubicBezTo>
                    <a:pt x="883920" y="299085"/>
                    <a:pt x="878205" y="377190"/>
                    <a:pt x="875347" y="398145"/>
                  </a:cubicBezTo>
                  <a:cubicBezTo>
                    <a:pt x="872490" y="419100"/>
                    <a:pt x="821055" y="462915"/>
                    <a:pt x="792480" y="482918"/>
                  </a:cubicBezTo>
                  <a:cubicBezTo>
                    <a:pt x="791528" y="483870"/>
                    <a:pt x="789622" y="484823"/>
                    <a:pt x="788670" y="485775"/>
                  </a:cubicBezTo>
                  <a:cubicBezTo>
                    <a:pt x="786765" y="486728"/>
                    <a:pt x="785813" y="487680"/>
                    <a:pt x="783907" y="489585"/>
                  </a:cubicBezTo>
                  <a:cubicBezTo>
                    <a:pt x="761047" y="508635"/>
                    <a:pt x="721995" y="549593"/>
                    <a:pt x="691515" y="587693"/>
                  </a:cubicBezTo>
                  <a:cubicBezTo>
                    <a:pt x="685800" y="575310"/>
                    <a:pt x="681990" y="567690"/>
                    <a:pt x="681038" y="566738"/>
                  </a:cubicBezTo>
                  <a:cubicBezTo>
                    <a:pt x="677228" y="559118"/>
                    <a:pt x="671513" y="551498"/>
                    <a:pt x="671513" y="551498"/>
                  </a:cubicBezTo>
                  <a:cubicBezTo>
                    <a:pt x="671513" y="551498"/>
                    <a:pt x="656272" y="555308"/>
                    <a:pt x="651510" y="552450"/>
                  </a:cubicBezTo>
                  <a:cubicBezTo>
                    <a:pt x="647700" y="549593"/>
                    <a:pt x="637222" y="563880"/>
                    <a:pt x="625793" y="552450"/>
                  </a:cubicBezTo>
                  <a:cubicBezTo>
                    <a:pt x="614363" y="541020"/>
                    <a:pt x="625793" y="552450"/>
                    <a:pt x="629603" y="545783"/>
                  </a:cubicBezTo>
                  <a:cubicBezTo>
                    <a:pt x="633413" y="538163"/>
                    <a:pt x="650557" y="521970"/>
                    <a:pt x="656272" y="507683"/>
                  </a:cubicBezTo>
                  <a:cubicBezTo>
                    <a:pt x="661988" y="493395"/>
                    <a:pt x="656272" y="481013"/>
                    <a:pt x="661035" y="476250"/>
                  </a:cubicBezTo>
                  <a:cubicBezTo>
                    <a:pt x="665797" y="472440"/>
                    <a:pt x="683895" y="467678"/>
                    <a:pt x="696278" y="441008"/>
                  </a:cubicBezTo>
                  <a:cubicBezTo>
                    <a:pt x="708660" y="414338"/>
                    <a:pt x="669607" y="425768"/>
                    <a:pt x="664845" y="425768"/>
                  </a:cubicBezTo>
                  <a:cubicBezTo>
                    <a:pt x="660082" y="425768"/>
                    <a:pt x="606743" y="433388"/>
                    <a:pt x="589597" y="433388"/>
                  </a:cubicBezTo>
                  <a:cubicBezTo>
                    <a:pt x="572453" y="433388"/>
                    <a:pt x="532447" y="412433"/>
                    <a:pt x="520065" y="393383"/>
                  </a:cubicBezTo>
                  <a:cubicBezTo>
                    <a:pt x="507682" y="375285"/>
                    <a:pt x="399097" y="294323"/>
                    <a:pt x="396240" y="285750"/>
                  </a:cubicBezTo>
                  <a:cubicBezTo>
                    <a:pt x="393382" y="277178"/>
                    <a:pt x="376238" y="274320"/>
                    <a:pt x="376238" y="274320"/>
                  </a:cubicBezTo>
                  <a:cubicBezTo>
                    <a:pt x="376238" y="274320"/>
                    <a:pt x="319088" y="264795"/>
                    <a:pt x="303847" y="259080"/>
                  </a:cubicBezTo>
                  <a:cubicBezTo>
                    <a:pt x="288607" y="253365"/>
                    <a:pt x="245745" y="229553"/>
                    <a:pt x="211455" y="218123"/>
                  </a:cubicBezTo>
                  <a:cubicBezTo>
                    <a:pt x="177165" y="206693"/>
                    <a:pt x="92393" y="208598"/>
                    <a:pt x="81915" y="209550"/>
                  </a:cubicBezTo>
                  <a:cubicBezTo>
                    <a:pt x="75247" y="210503"/>
                    <a:pt x="27622" y="210503"/>
                    <a:pt x="0" y="209550"/>
                  </a:cubicBezTo>
                  <a:cubicBezTo>
                    <a:pt x="953" y="209550"/>
                    <a:pt x="1905" y="208598"/>
                    <a:pt x="2857" y="208598"/>
                  </a:cubicBezTo>
                  <a:cubicBezTo>
                    <a:pt x="4763" y="207645"/>
                    <a:pt x="5715" y="206693"/>
                    <a:pt x="7620" y="206693"/>
                  </a:cubicBezTo>
                  <a:cubicBezTo>
                    <a:pt x="9525" y="205740"/>
                    <a:pt x="11430" y="204788"/>
                    <a:pt x="12382" y="203835"/>
                  </a:cubicBezTo>
                  <a:cubicBezTo>
                    <a:pt x="13335" y="203835"/>
                    <a:pt x="13335" y="202883"/>
                    <a:pt x="14288" y="202883"/>
                  </a:cubicBezTo>
                  <a:cubicBezTo>
                    <a:pt x="19050" y="200978"/>
                    <a:pt x="29528" y="183833"/>
                    <a:pt x="37147" y="157163"/>
                  </a:cubicBezTo>
                  <a:cubicBezTo>
                    <a:pt x="44768" y="130493"/>
                    <a:pt x="40957" y="100965"/>
                    <a:pt x="42863" y="68580"/>
                  </a:cubicBezTo>
                  <a:cubicBezTo>
                    <a:pt x="42863" y="63818"/>
                    <a:pt x="42863" y="60008"/>
                    <a:pt x="42863" y="55245"/>
                  </a:cubicBezTo>
                  <a:cubicBezTo>
                    <a:pt x="56197" y="50483"/>
                    <a:pt x="73343" y="43815"/>
                    <a:pt x="78105" y="43815"/>
                  </a:cubicBezTo>
                  <a:cubicBezTo>
                    <a:pt x="85725" y="43815"/>
                    <a:pt x="100965" y="40958"/>
                    <a:pt x="104775" y="52388"/>
                  </a:cubicBezTo>
                  <a:cubicBezTo>
                    <a:pt x="109538" y="63818"/>
                    <a:pt x="133350" y="67628"/>
                    <a:pt x="133350" y="67628"/>
                  </a:cubicBezTo>
                  <a:cubicBezTo>
                    <a:pt x="133350" y="67628"/>
                    <a:pt x="140018" y="51435"/>
                    <a:pt x="148590" y="55245"/>
                  </a:cubicBezTo>
                  <a:cubicBezTo>
                    <a:pt x="157163" y="59055"/>
                    <a:pt x="177165" y="42863"/>
                    <a:pt x="186690" y="55245"/>
                  </a:cubicBezTo>
                  <a:cubicBezTo>
                    <a:pt x="196215" y="67628"/>
                    <a:pt x="220028" y="80010"/>
                    <a:pt x="223838" y="81915"/>
                  </a:cubicBezTo>
                  <a:cubicBezTo>
                    <a:pt x="228600" y="82868"/>
                    <a:pt x="243840" y="80963"/>
                    <a:pt x="256222" y="81915"/>
                  </a:cubicBezTo>
                  <a:cubicBezTo>
                    <a:pt x="268605" y="82868"/>
                    <a:pt x="291465" y="79058"/>
                    <a:pt x="302895" y="88583"/>
                  </a:cubicBezTo>
                  <a:cubicBezTo>
                    <a:pt x="314325" y="98108"/>
                    <a:pt x="320040" y="100965"/>
                    <a:pt x="320040" y="100965"/>
                  </a:cubicBezTo>
                  <a:cubicBezTo>
                    <a:pt x="320040" y="100965"/>
                    <a:pt x="336232" y="97155"/>
                    <a:pt x="349568" y="100965"/>
                  </a:cubicBezTo>
                  <a:cubicBezTo>
                    <a:pt x="363855" y="104775"/>
                    <a:pt x="398145" y="132398"/>
                    <a:pt x="410528" y="130493"/>
                  </a:cubicBezTo>
                  <a:cubicBezTo>
                    <a:pt x="422910" y="128588"/>
                    <a:pt x="442913" y="131445"/>
                    <a:pt x="442913" y="122873"/>
                  </a:cubicBezTo>
                  <a:lnTo>
                    <a:pt x="442913" y="91440"/>
                  </a:lnTo>
                  <a:cubicBezTo>
                    <a:pt x="442913" y="79058"/>
                    <a:pt x="440055" y="40958"/>
                    <a:pt x="465772" y="41910"/>
                  </a:cubicBezTo>
                  <a:cubicBezTo>
                    <a:pt x="491490" y="41910"/>
                    <a:pt x="503872" y="41910"/>
                    <a:pt x="503872" y="41910"/>
                  </a:cubicBezTo>
                  <a:cubicBezTo>
                    <a:pt x="503872" y="41910"/>
                    <a:pt x="516255" y="36195"/>
                    <a:pt x="521018" y="32385"/>
                  </a:cubicBezTo>
                  <a:cubicBezTo>
                    <a:pt x="524828" y="28575"/>
                    <a:pt x="549593" y="8573"/>
                    <a:pt x="556260" y="9525"/>
                  </a:cubicBezTo>
                  <a:cubicBezTo>
                    <a:pt x="562928" y="11430"/>
                    <a:pt x="577215" y="17145"/>
                    <a:pt x="577215" y="17145"/>
                  </a:cubicBezTo>
                  <a:cubicBezTo>
                    <a:pt x="577215" y="17145"/>
                    <a:pt x="579120" y="14288"/>
                    <a:pt x="598170" y="9525"/>
                  </a:cubicBezTo>
                  <a:cubicBezTo>
                    <a:pt x="618172" y="5715"/>
                    <a:pt x="638175" y="0"/>
                    <a:pt x="641985" y="0"/>
                  </a:cubicBezTo>
                  <a:cubicBezTo>
                    <a:pt x="646747" y="0"/>
                    <a:pt x="670560" y="3810"/>
                    <a:pt x="679132" y="17145"/>
                  </a:cubicBezTo>
                  <a:cubicBezTo>
                    <a:pt x="687705" y="29528"/>
                    <a:pt x="694372" y="37148"/>
                    <a:pt x="700088" y="38100"/>
                  </a:cubicBezTo>
                  <a:cubicBezTo>
                    <a:pt x="705803" y="40005"/>
                    <a:pt x="712470" y="47625"/>
                    <a:pt x="725805" y="40005"/>
                  </a:cubicBezTo>
                  <a:cubicBezTo>
                    <a:pt x="738188" y="31433"/>
                    <a:pt x="760095" y="13335"/>
                    <a:pt x="771525" y="7620"/>
                  </a:cubicBezTo>
                  <a:cubicBezTo>
                    <a:pt x="781050" y="2858"/>
                    <a:pt x="818197" y="-2857"/>
                    <a:pt x="876300" y="7620"/>
                  </a:cubicBezTo>
                  <a:cubicBezTo>
                    <a:pt x="880110" y="16193"/>
                    <a:pt x="887730" y="24765"/>
                    <a:pt x="894397" y="31433"/>
                  </a:cubicBezTo>
                  <a:cubicBezTo>
                    <a:pt x="903922" y="40958"/>
                    <a:pt x="909638" y="48578"/>
                    <a:pt x="909638" y="48578"/>
                  </a:cubicBezTo>
                  <a:cubicBezTo>
                    <a:pt x="909638" y="48578"/>
                    <a:pt x="875347" y="101918"/>
                    <a:pt x="874395" y="113348"/>
                  </a:cubicBezTo>
                  <a:cubicBezTo>
                    <a:pt x="873443" y="124778"/>
                    <a:pt x="874395" y="167640"/>
                    <a:pt x="874395" y="173355"/>
                  </a:cubicBezTo>
                  <a:cubicBezTo>
                    <a:pt x="874395" y="177165"/>
                    <a:pt x="878205" y="207645"/>
                    <a:pt x="881063" y="21336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AC5A47E7-6FC6-5F7A-EA8F-15A496017BA9}"/>
                </a:ext>
              </a:extLst>
            </p:cNvPr>
            <p:cNvSpPr/>
            <p:nvPr/>
          </p:nvSpPr>
          <p:spPr>
            <a:xfrm>
              <a:off x="7101840" y="1146809"/>
              <a:ext cx="1085849" cy="1590674"/>
            </a:xfrm>
            <a:custGeom>
              <a:avLst/>
              <a:gdLst>
                <a:gd name="connsiteX0" fmla="*/ 1085850 w 1085849"/>
                <a:gd name="connsiteY0" fmla="*/ 322898 h 1590674"/>
                <a:gd name="connsiteX1" fmla="*/ 1082040 w 1085849"/>
                <a:gd name="connsiteY1" fmla="*/ 340995 h 1590674"/>
                <a:gd name="connsiteX2" fmla="*/ 1047750 w 1085849"/>
                <a:gd name="connsiteY2" fmla="*/ 383857 h 1590674"/>
                <a:gd name="connsiteX3" fmla="*/ 1008697 w 1085849"/>
                <a:gd name="connsiteY3" fmla="*/ 412432 h 1590674"/>
                <a:gd name="connsiteX4" fmla="*/ 961072 w 1085849"/>
                <a:gd name="connsiteY4" fmla="*/ 428625 h 1590674"/>
                <a:gd name="connsiteX5" fmla="*/ 931545 w 1085849"/>
                <a:gd name="connsiteY5" fmla="*/ 461010 h 1590674"/>
                <a:gd name="connsiteX6" fmla="*/ 931545 w 1085849"/>
                <a:gd name="connsiteY6" fmla="*/ 493395 h 1590674"/>
                <a:gd name="connsiteX7" fmla="*/ 911542 w 1085849"/>
                <a:gd name="connsiteY7" fmla="*/ 532448 h 1590674"/>
                <a:gd name="connsiteX8" fmla="*/ 882967 w 1085849"/>
                <a:gd name="connsiteY8" fmla="*/ 568643 h 1590674"/>
                <a:gd name="connsiteX9" fmla="*/ 886778 w 1085849"/>
                <a:gd name="connsiteY9" fmla="*/ 582930 h 1590674"/>
                <a:gd name="connsiteX10" fmla="*/ 902017 w 1085849"/>
                <a:gd name="connsiteY10" fmla="*/ 612457 h 1590674"/>
                <a:gd name="connsiteX11" fmla="*/ 889635 w 1085849"/>
                <a:gd name="connsiteY11" fmla="*/ 635318 h 1590674"/>
                <a:gd name="connsiteX12" fmla="*/ 886778 w 1085849"/>
                <a:gd name="connsiteY12" fmla="*/ 668655 h 1590674"/>
                <a:gd name="connsiteX13" fmla="*/ 903922 w 1085849"/>
                <a:gd name="connsiteY13" fmla="*/ 701993 h 1590674"/>
                <a:gd name="connsiteX14" fmla="*/ 913447 w 1085849"/>
                <a:gd name="connsiteY14" fmla="*/ 742950 h 1590674"/>
                <a:gd name="connsiteX15" fmla="*/ 900112 w 1085849"/>
                <a:gd name="connsiteY15" fmla="*/ 765810 h 1590674"/>
                <a:gd name="connsiteX16" fmla="*/ 869633 w 1085849"/>
                <a:gd name="connsiteY16" fmla="*/ 792480 h 1590674"/>
                <a:gd name="connsiteX17" fmla="*/ 865822 w 1085849"/>
                <a:gd name="connsiteY17" fmla="*/ 878205 h 1590674"/>
                <a:gd name="connsiteX18" fmla="*/ 882967 w 1085849"/>
                <a:gd name="connsiteY18" fmla="*/ 893445 h 1590674"/>
                <a:gd name="connsiteX19" fmla="*/ 905828 w 1085849"/>
                <a:gd name="connsiteY19" fmla="*/ 902970 h 1590674"/>
                <a:gd name="connsiteX20" fmla="*/ 922020 w 1085849"/>
                <a:gd name="connsiteY20" fmla="*/ 922020 h 1590674"/>
                <a:gd name="connsiteX21" fmla="*/ 915353 w 1085849"/>
                <a:gd name="connsiteY21" fmla="*/ 956310 h 1590674"/>
                <a:gd name="connsiteX22" fmla="*/ 894397 w 1085849"/>
                <a:gd name="connsiteY22" fmla="*/ 988695 h 1590674"/>
                <a:gd name="connsiteX23" fmla="*/ 860108 w 1085849"/>
                <a:gd name="connsiteY23" fmla="*/ 991553 h 1590674"/>
                <a:gd name="connsiteX24" fmla="*/ 820103 w 1085849"/>
                <a:gd name="connsiteY24" fmla="*/ 1010603 h 1590674"/>
                <a:gd name="connsiteX25" fmla="*/ 782955 w 1085849"/>
                <a:gd name="connsiteY25" fmla="*/ 1003935 h 1590674"/>
                <a:gd name="connsiteX26" fmla="*/ 772478 w 1085849"/>
                <a:gd name="connsiteY26" fmla="*/ 988695 h 1590674"/>
                <a:gd name="connsiteX27" fmla="*/ 724853 w 1085849"/>
                <a:gd name="connsiteY27" fmla="*/ 993457 h 1590674"/>
                <a:gd name="connsiteX28" fmla="*/ 703897 w 1085849"/>
                <a:gd name="connsiteY28" fmla="*/ 1017270 h 1590674"/>
                <a:gd name="connsiteX29" fmla="*/ 657225 w 1085849"/>
                <a:gd name="connsiteY29" fmla="*/ 1049655 h 1590674"/>
                <a:gd name="connsiteX30" fmla="*/ 596265 w 1085849"/>
                <a:gd name="connsiteY30" fmla="*/ 1101090 h 1590674"/>
                <a:gd name="connsiteX31" fmla="*/ 520065 w 1085849"/>
                <a:gd name="connsiteY31" fmla="*/ 1128712 h 1590674"/>
                <a:gd name="connsiteX32" fmla="*/ 510540 w 1085849"/>
                <a:gd name="connsiteY32" fmla="*/ 1135380 h 1590674"/>
                <a:gd name="connsiteX33" fmla="*/ 481013 w 1085849"/>
                <a:gd name="connsiteY33" fmla="*/ 1159193 h 1590674"/>
                <a:gd name="connsiteX34" fmla="*/ 462915 w 1085849"/>
                <a:gd name="connsiteY34" fmla="*/ 1193483 h 1590674"/>
                <a:gd name="connsiteX35" fmla="*/ 455295 w 1085849"/>
                <a:gd name="connsiteY35" fmla="*/ 1236345 h 1590674"/>
                <a:gd name="connsiteX36" fmla="*/ 423863 w 1085849"/>
                <a:gd name="connsiteY36" fmla="*/ 1309687 h 1590674"/>
                <a:gd name="connsiteX37" fmla="*/ 400050 w 1085849"/>
                <a:gd name="connsiteY37" fmla="*/ 1340168 h 1590674"/>
                <a:gd name="connsiteX38" fmla="*/ 384810 w 1085849"/>
                <a:gd name="connsiteY38" fmla="*/ 1371600 h 1590674"/>
                <a:gd name="connsiteX39" fmla="*/ 389572 w 1085849"/>
                <a:gd name="connsiteY39" fmla="*/ 1405890 h 1590674"/>
                <a:gd name="connsiteX40" fmla="*/ 405765 w 1085849"/>
                <a:gd name="connsiteY40" fmla="*/ 1438275 h 1590674"/>
                <a:gd name="connsiteX41" fmla="*/ 406717 w 1085849"/>
                <a:gd name="connsiteY41" fmla="*/ 1461135 h 1590674"/>
                <a:gd name="connsiteX42" fmla="*/ 415290 w 1085849"/>
                <a:gd name="connsiteY42" fmla="*/ 1494472 h 1590674"/>
                <a:gd name="connsiteX43" fmla="*/ 404813 w 1085849"/>
                <a:gd name="connsiteY43" fmla="*/ 1511618 h 1590674"/>
                <a:gd name="connsiteX44" fmla="*/ 399097 w 1085849"/>
                <a:gd name="connsiteY44" fmla="*/ 1568768 h 1590674"/>
                <a:gd name="connsiteX45" fmla="*/ 391478 w 1085849"/>
                <a:gd name="connsiteY45" fmla="*/ 1590675 h 1590674"/>
                <a:gd name="connsiteX46" fmla="*/ 340042 w 1085849"/>
                <a:gd name="connsiteY46" fmla="*/ 1585912 h 1590674"/>
                <a:gd name="connsiteX47" fmla="*/ 320040 w 1085849"/>
                <a:gd name="connsiteY47" fmla="*/ 1567815 h 1590674"/>
                <a:gd name="connsiteX48" fmla="*/ 310515 w 1085849"/>
                <a:gd name="connsiteY48" fmla="*/ 1534478 h 1590674"/>
                <a:gd name="connsiteX49" fmla="*/ 299085 w 1085849"/>
                <a:gd name="connsiteY49" fmla="*/ 1521143 h 1590674"/>
                <a:gd name="connsiteX50" fmla="*/ 280035 w 1085849"/>
                <a:gd name="connsiteY50" fmla="*/ 1501140 h 1590674"/>
                <a:gd name="connsiteX51" fmla="*/ 299085 w 1085849"/>
                <a:gd name="connsiteY51" fmla="*/ 1478280 h 1590674"/>
                <a:gd name="connsiteX52" fmla="*/ 292417 w 1085849"/>
                <a:gd name="connsiteY52" fmla="*/ 1453515 h 1590674"/>
                <a:gd name="connsiteX53" fmla="*/ 275272 w 1085849"/>
                <a:gd name="connsiteY53" fmla="*/ 1443037 h 1590674"/>
                <a:gd name="connsiteX54" fmla="*/ 245745 w 1085849"/>
                <a:gd name="connsiteY54" fmla="*/ 1429703 h 1590674"/>
                <a:gd name="connsiteX55" fmla="*/ 238125 w 1085849"/>
                <a:gd name="connsiteY55" fmla="*/ 1400175 h 1590674"/>
                <a:gd name="connsiteX56" fmla="*/ 222885 w 1085849"/>
                <a:gd name="connsiteY56" fmla="*/ 1388745 h 1590674"/>
                <a:gd name="connsiteX57" fmla="*/ 216217 w 1085849"/>
                <a:gd name="connsiteY57" fmla="*/ 1372553 h 1590674"/>
                <a:gd name="connsiteX58" fmla="*/ 239078 w 1085849"/>
                <a:gd name="connsiteY58" fmla="*/ 1331595 h 1590674"/>
                <a:gd name="connsiteX59" fmla="*/ 250507 w 1085849"/>
                <a:gd name="connsiteY59" fmla="*/ 1291590 h 1590674"/>
                <a:gd name="connsiteX60" fmla="*/ 271463 w 1085849"/>
                <a:gd name="connsiteY60" fmla="*/ 1279208 h 1590674"/>
                <a:gd name="connsiteX61" fmla="*/ 295275 w 1085849"/>
                <a:gd name="connsiteY61" fmla="*/ 1279208 h 1590674"/>
                <a:gd name="connsiteX62" fmla="*/ 306705 w 1085849"/>
                <a:gd name="connsiteY62" fmla="*/ 1238250 h 1590674"/>
                <a:gd name="connsiteX63" fmla="*/ 294322 w 1085849"/>
                <a:gd name="connsiteY63" fmla="*/ 1188720 h 1590674"/>
                <a:gd name="connsiteX64" fmla="*/ 250507 w 1085849"/>
                <a:gd name="connsiteY64" fmla="*/ 1185862 h 1590674"/>
                <a:gd name="connsiteX65" fmla="*/ 210503 w 1085849"/>
                <a:gd name="connsiteY65" fmla="*/ 1212533 h 1590674"/>
                <a:gd name="connsiteX66" fmla="*/ 179070 w 1085849"/>
                <a:gd name="connsiteY66" fmla="*/ 1168718 h 1590674"/>
                <a:gd name="connsiteX67" fmla="*/ 144780 w 1085849"/>
                <a:gd name="connsiteY67" fmla="*/ 1125855 h 1590674"/>
                <a:gd name="connsiteX68" fmla="*/ 138113 w 1085849"/>
                <a:gd name="connsiteY68" fmla="*/ 1089660 h 1590674"/>
                <a:gd name="connsiteX69" fmla="*/ 123825 w 1085849"/>
                <a:gd name="connsiteY69" fmla="*/ 1088708 h 1590674"/>
                <a:gd name="connsiteX70" fmla="*/ 94297 w 1085849"/>
                <a:gd name="connsiteY70" fmla="*/ 1077278 h 1590674"/>
                <a:gd name="connsiteX71" fmla="*/ 131445 w 1085849"/>
                <a:gd name="connsiteY71" fmla="*/ 1047750 h 1590674"/>
                <a:gd name="connsiteX72" fmla="*/ 153353 w 1085849"/>
                <a:gd name="connsiteY72" fmla="*/ 963930 h 1590674"/>
                <a:gd name="connsiteX73" fmla="*/ 153353 w 1085849"/>
                <a:gd name="connsiteY73" fmla="*/ 915353 h 1590674"/>
                <a:gd name="connsiteX74" fmla="*/ 153353 w 1085849"/>
                <a:gd name="connsiteY74" fmla="*/ 831532 h 1590674"/>
                <a:gd name="connsiteX75" fmla="*/ 129540 w 1085849"/>
                <a:gd name="connsiteY75" fmla="*/ 774382 h 1590674"/>
                <a:gd name="connsiteX76" fmla="*/ 80963 w 1085849"/>
                <a:gd name="connsiteY76" fmla="*/ 730568 h 1590674"/>
                <a:gd name="connsiteX77" fmla="*/ 49530 w 1085849"/>
                <a:gd name="connsiteY77" fmla="*/ 730568 h 1590674"/>
                <a:gd name="connsiteX78" fmla="*/ 14288 w 1085849"/>
                <a:gd name="connsiteY78" fmla="*/ 730568 h 1590674"/>
                <a:gd name="connsiteX79" fmla="*/ 0 w 1085849"/>
                <a:gd name="connsiteY79" fmla="*/ 699135 h 1590674"/>
                <a:gd name="connsiteX80" fmla="*/ 11430 w 1085849"/>
                <a:gd name="connsiteY80" fmla="*/ 684848 h 1590674"/>
                <a:gd name="connsiteX81" fmla="*/ 45720 w 1085849"/>
                <a:gd name="connsiteY81" fmla="*/ 653415 h 1590674"/>
                <a:gd name="connsiteX82" fmla="*/ 106680 w 1085849"/>
                <a:gd name="connsiteY82" fmla="*/ 621030 h 1590674"/>
                <a:gd name="connsiteX83" fmla="*/ 139065 w 1085849"/>
                <a:gd name="connsiteY83" fmla="*/ 588645 h 1590674"/>
                <a:gd name="connsiteX84" fmla="*/ 160020 w 1085849"/>
                <a:gd name="connsiteY84" fmla="*/ 558165 h 1590674"/>
                <a:gd name="connsiteX85" fmla="*/ 191453 w 1085849"/>
                <a:gd name="connsiteY85" fmla="*/ 509587 h 1590674"/>
                <a:gd name="connsiteX86" fmla="*/ 202882 w 1085849"/>
                <a:gd name="connsiteY86" fmla="*/ 471487 h 1590674"/>
                <a:gd name="connsiteX87" fmla="*/ 240982 w 1085849"/>
                <a:gd name="connsiteY87" fmla="*/ 422910 h 1590674"/>
                <a:gd name="connsiteX88" fmla="*/ 266700 w 1085849"/>
                <a:gd name="connsiteY88" fmla="*/ 374332 h 1590674"/>
                <a:gd name="connsiteX89" fmla="*/ 278130 w 1085849"/>
                <a:gd name="connsiteY89" fmla="*/ 311468 h 1590674"/>
                <a:gd name="connsiteX90" fmla="*/ 319088 w 1085849"/>
                <a:gd name="connsiteY90" fmla="*/ 236220 h 1590674"/>
                <a:gd name="connsiteX91" fmla="*/ 357188 w 1085849"/>
                <a:gd name="connsiteY91" fmla="*/ 94298 h 1590674"/>
                <a:gd name="connsiteX92" fmla="*/ 358140 w 1085849"/>
                <a:gd name="connsiteY92" fmla="*/ 0 h 1590674"/>
                <a:gd name="connsiteX93" fmla="*/ 367665 w 1085849"/>
                <a:gd name="connsiteY93" fmla="*/ 2857 h 1590674"/>
                <a:gd name="connsiteX94" fmla="*/ 373380 w 1085849"/>
                <a:gd name="connsiteY94" fmla="*/ 4763 h 1590674"/>
                <a:gd name="connsiteX95" fmla="*/ 386715 w 1085849"/>
                <a:gd name="connsiteY95" fmla="*/ 8573 h 1590674"/>
                <a:gd name="connsiteX96" fmla="*/ 393382 w 1085849"/>
                <a:gd name="connsiteY96" fmla="*/ 10477 h 1590674"/>
                <a:gd name="connsiteX97" fmla="*/ 399097 w 1085849"/>
                <a:gd name="connsiteY97" fmla="*/ 12382 h 1590674"/>
                <a:gd name="connsiteX98" fmla="*/ 430530 w 1085849"/>
                <a:gd name="connsiteY98" fmla="*/ 21907 h 1590674"/>
                <a:gd name="connsiteX99" fmla="*/ 431482 w 1085849"/>
                <a:gd name="connsiteY99" fmla="*/ 21907 h 1590674"/>
                <a:gd name="connsiteX100" fmla="*/ 432435 w 1085849"/>
                <a:gd name="connsiteY100" fmla="*/ 21907 h 1590674"/>
                <a:gd name="connsiteX101" fmla="*/ 479107 w 1085849"/>
                <a:gd name="connsiteY101" fmla="*/ 48577 h 1590674"/>
                <a:gd name="connsiteX102" fmla="*/ 503872 w 1085849"/>
                <a:gd name="connsiteY102" fmla="*/ 84773 h 1590674"/>
                <a:gd name="connsiteX103" fmla="*/ 521970 w 1085849"/>
                <a:gd name="connsiteY103" fmla="*/ 75248 h 1590674"/>
                <a:gd name="connsiteX104" fmla="*/ 555307 w 1085849"/>
                <a:gd name="connsiteY104" fmla="*/ 59055 h 1590674"/>
                <a:gd name="connsiteX105" fmla="*/ 613410 w 1085849"/>
                <a:gd name="connsiteY105" fmla="*/ 129540 h 1590674"/>
                <a:gd name="connsiteX106" fmla="*/ 660083 w 1085849"/>
                <a:gd name="connsiteY106" fmla="*/ 222885 h 1590674"/>
                <a:gd name="connsiteX107" fmla="*/ 658178 w 1085849"/>
                <a:gd name="connsiteY107" fmla="*/ 248602 h 1590674"/>
                <a:gd name="connsiteX108" fmla="*/ 672465 w 1085849"/>
                <a:gd name="connsiteY108" fmla="*/ 261937 h 1590674"/>
                <a:gd name="connsiteX109" fmla="*/ 678180 w 1085849"/>
                <a:gd name="connsiteY109" fmla="*/ 260985 h 1590674"/>
                <a:gd name="connsiteX110" fmla="*/ 706755 w 1085849"/>
                <a:gd name="connsiteY110" fmla="*/ 251460 h 1590674"/>
                <a:gd name="connsiteX111" fmla="*/ 716280 w 1085849"/>
                <a:gd name="connsiteY111" fmla="*/ 265748 h 1590674"/>
                <a:gd name="connsiteX112" fmla="*/ 754380 w 1085849"/>
                <a:gd name="connsiteY112" fmla="*/ 241935 h 1590674"/>
                <a:gd name="connsiteX113" fmla="*/ 787717 w 1085849"/>
                <a:gd name="connsiteY113" fmla="*/ 225743 h 1590674"/>
                <a:gd name="connsiteX114" fmla="*/ 836295 w 1085849"/>
                <a:gd name="connsiteY114" fmla="*/ 239077 h 1590674"/>
                <a:gd name="connsiteX115" fmla="*/ 910590 w 1085849"/>
                <a:gd name="connsiteY115" fmla="*/ 277178 h 1590674"/>
                <a:gd name="connsiteX116" fmla="*/ 947737 w 1085849"/>
                <a:gd name="connsiteY116" fmla="*/ 289560 h 1590674"/>
                <a:gd name="connsiteX117" fmla="*/ 948690 w 1085849"/>
                <a:gd name="connsiteY117" fmla="*/ 289560 h 1590674"/>
                <a:gd name="connsiteX118" fmla="*/ 949642 w 1085849"/>
                <a:gd name="connsiteY118" fmla="*/ 289560 h 1590674"/>
                <a:gd name="connsiteX119" fmla="*/ 952500 w 1085849"/>
                <a:gd name="connsiteY119" fmla="*/ 289560 h 1590674"/>
                <a:gd name="connsiteX120" fmla="*/ 953453 w 1085849"/>
                <a:gd name="connsiteY120" fmla="*/ 289560 h 1590674"/>
                <a:gd name="connsiteX121" fmla="*/ 954405 w 1085849"/>
                <a:gd name="connsiteY121" fmla="*/ 289560 h 1590674"/>
                <a:gd name="connsiteX122" fmla="*/ 959167 w 1085849"/>
                <a:gd name="connsiteY122" fmla="*/ 290512 h 1590674"/>
                <a:gd name="connsiteX123" fmla="*/ 968692 w 1085849"/>
                <a:gd name="connsiteY123" fmla="*/ 291465 h 1590674"/>
                <a:gd name="connsiteX124" fmla="*/ 971550 w 1085849"/>
                <a:gd name="connsiteY124" fmla="*/ 291465 h 1590674"/>
                <a:gd name="connsiteX125" fmla="*/ 990600 w 1085849"/>
                <a:gd name="connsiteY125" fmla="*/ 294323 h 1590674"/>
                <a:gd name="connsiteX126" fmla="*/ 997267 w 1085849"/>
                <a:gd name="connsiteY126" fmla="*/ 295275 h 1590674"/>
                <a:gd name="connsiteX127" fmla="*/ 1001078 w 1085849"/>
                <a:gd name="connsiteY127" fmla="*/ 295275 h 1590674"/>
                <a:gd name="connsiteX128" fmla="*/ 1002030 w 1085849"/>
                <a:gd name="connsiteY128" fmla="*/ 295275 h 1590674"/>
                <a:gd name="connsiteX129" fmla="*/ 1007745 w 1085849"/>
                <a:gd name="connsiteY129" fmla="*/ 296228 h 1590674"/>
                <a:gd name="connsiteX130" fmla="*/ 1010603 w 1085849"/>
                <a:gd name="connsiteY130" fmla="*/ 296228 h 1590674"/>
                <a:gd name="connsiteX131" fmla="*/ 1017270 w 1085849"/>
                <a:gd name="connsiteY131" fmla="*/ 297180 h 1590674"/>
                <a:gd name="connsiteX132" fmla="*/ 1021080 w 1085849"/>
                <a:gd name="connsiteY132" fmla="*/ 297180 h 1590674"/>
                <a:gd name="connsiteX133" fmla="*/ 1022033 w 1085849"/>
                <a:gd name="connsiteY133" fmla="*/ 297180 h 1590674"/>
                <a:gd name="connsiteX134" fmla="*/ 1028700 w 1085849"/>
                <a:gd name="connsiteY134" fmla="*/ 298132 h 1590674"/>
                <a:gd name="connsiteX135" fmla="*/ 1080135 w 1085849"/>
                <a:gd name="connsiteY135" fmla="*/ 318135 h 1590674"/>
                <a:gd name="connsiteX136" fmla="*/ 1085850 w 1085849"/>
                <a:gd name="connsiteY136" fmla="*/ 322898 h 159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1085849" h="1590674">
                  <a:moveTo>
                    <a:pt x="1085850" y="322898"/>
                  </a:moveTo>
                  <a:cubicBezTo>
                    <a:pt x="1083945" y="329565"/>
                    <a:pt x="1082992" y="336232"/>
                    <a:pt x="1082040" y="340995"/>
                  </a:cubicBezTo>
                  <a:cubicBezTo>
                    <a:pt x="1077278" y="359093"/>
                    <a:pt x="1057275" y="374332"/>
                    <a:pt x="1047750" y="383857"/>
                  </a:cubicBezTo>
                  <a:cubicBezTo>
                    <a:pt x="1038225" y="393382"/>
                    <a:pt x="1025842" y="400050"/>
                    <a:pt x="1008697" y="412432"/>
                  </a:cubicBezTo>
                  <a:cubicBezTo>
                    <a:pt x="992505" y="424815"/>
                    <a:pt x="961072" y="428625"/>
                    <a:pt x="961072" y="428625"/>
                  </a:cubicBezTo>
                  <a:cubicBezTo>
                    <a:pt x="961072" y="428625"/>
                    <a:pt x="944880" y="442912"/>
                    <a:pt x="931545" y="461010"/>
                  </a:cubicBezTo>
                  <a:cubicBezTo>
                    <a:pt x="918210" y="478155"/>
                    <a:pt x="931545" y="481965"/>
                    <a:pt x="931545" y="493395"/>
                  </a:cubicBezTo>
                  <a:cubicBezTo>
                    <a:pt x="931545" y="503873"/>
                    <a:pt x="921067" y="519112"/>
                    <a:pt x="911542" y="532448"/>
                  </a:cubicBezTo>
                  <a:cubicBezTo>
                    <a:pt x="902017" y="545782"/>
                    <a:pt x="882967" y="568643"/>
                    <a:pt x="882967" y="568643"/>
                  </a:cubicBezTo>
                  <a:cubicBezTo>
                    <a:pt x="882967" y="568643"/>
                    <a:pt x="883920" y="572453"/>
                    <a:pt x="886778" y="582930"/>
                  </a:cubicBezTo>
                  <a:cubicBezTo>
                    <a:pt x="889635" y="593407"/>
                    <a:pt x="902970" y="604837"/>
                    <a:pt x="902017" y="612457"/>
                  </a:cubicBezTo>
                  <a:cubicBezTo>
                    <a:pt x="901065" y="619125"/>
                    <a:pt x="899160" y="622935"/>
                    <a:pt x="889635" y="635318"/>
                  </a:cubicBezTo>
                  <a:cubicBezTo>
                    <a:pt x="881062" y="646748"/>
                    <a:pt x="884872" y="660082"/>
                    <a:pt x="886778" y="668655"/>
                  </a:cubicBezTo>
                  <a:cubicBezTo>
                    <a:pt x="888683" y="677228"/>
                    <a:pt x="897255" y="691515"/>
                    <a:pt x="903922" y="701993"/>
                  </a:cubicBezTo>
                  <a:cubicBezTo>
                    <a:pt x="910590" y="712470"/>
                    <a:pt x="913447" y="734378"/>
                    <a:pt x="913447" y="742950"/>
                  </a:cubicBezTo>
                  <a:cubicBezTo>
                    <a:pt x="912495" y="751523"/>
                    <a:pt x="906780" y="758190"/>
                    <a:pt x="900112" y="765810"/>
                  </a:cubicBezTo>
                  <a:cubicBezTo>
                    <a:pt x="892492" y="772478"/>
                    <a:pt x="878205" y="779145"/>
                    <a:pt x="869633" y="792480"/>
                  </a:cubicBezTo>
                  <a:cubicBezTo>
                    <a:pt x="862012" y="804862"/>
                    <a:pt x="865822" y="866775"/>
                    <a:pt x="865822" y="878205"/>
                  </a:cubicBezTo>
                  <a:cubicBezTo>
                    <a:pt x="865822" y="889635"/>
                    <a:pt x="879158" y="890587"/>
                    <a:pt x="882967" y="893445"/>
                  </a:cubicBezTo>
                  <a:cubicBezTo>
                    <a:pt x="886778" y="896303"/>
                    <a:pt x="896303" y="901065"/>
                    <a:pt x="905828" y="902970"/>
                  </a:cubicBezTo>
                  <a:cubicBezTo>
                    <a:pt x="915353" y="904875"/>
                    <a:pt x="919162" y="915353"/>
                    <a:pt x="922020" y="922020"/>
                  </a:cubicBezTo>
                  <a:cubicBezTo>
                    <a:pt x="923925" y="928687"/>
                    <a:pt x="918210" y="945832"/>
                    <a:pt x="915353" y="956310"/>
                  </a:cubicBezTo>
                  <a:cubicBezTo>
                    <a:pt x="912495" y="965835"/>
                    <a:pt x="902970" y="977265"/>
                    <a:pt x="894397" y="988695"/>
                  </a:cubicBezTo>
                  <a:cubicBezTo>
                    <a:pt x="885825" y="999173"/>
                    <a:pt x="870585" y="991553"/>
                    <a:pt x="860108" y="991553"/>
                  </a:cubicBezTo>
                  <a:cubicBezTo>
                    <a:pt x="850583" y="992505"/>
                    <a:pt x="838200" y="1003935"/>
                    <a:pt x="820103" y="1010603"/>
                  </a:cubicBezTo>
                  <a:cubicBezTo>
                    <a:pt x="802005" y="1018223"/>
                    <a:pt x="783908" y="1005840"/>
                    <a:pt x="782955" y="1003935"/>
                  </a:cubicBezTo>
                  <a:cubicBezTo>
                    <a:pt x="782003" y="1002030"/>
                    <a:pt x="774383" y="993457"/>
                    <a:pt x="772478" y="988695"/>
                  </a:cubicBezTo>
                  <a:cubicBezTo>
                    <a:pt x="769620" y="983932"/>
                    <a:pt x="741045" y="987743"/>
                    <a:pt x="724853" y="993457"/>
                  </a:cubicBezTo>
                  <a:cubicBezTo>
                    <a:pt x="708660" y="998220"/>
                    <a:pt x="710565" y="1005840"/>
                    <a:pt x="703897" y="1017270"/>
                  </a:cubicBezTo>
                  <a:cubicBezTo>
                    <a:pt x="696278" y="1027748"/>
                    <a:pt x="673417" y="1041082"/>
                    <a:pt x="657225" y="1049655"/>
                  </a:cubicBezTo>
                  <a:cubicBezTo>
                    <a:pt x="641985" y="1058228"/>
                    <a:pt x="618172" y="1087755"/>
                    <a:pt x="596265" y="1101090"/>
                  </a:cubicBezTo>
                  <a:cubicBezTo>
                    <a:pt x="574357" y="1114425"/>
                    <a:pt x="522922" y="1126808"/>
                    <a:pt x="520065" y="1128712"/>
                  </a:cubicBezTo>
                  <a:cubicBezTo>
                    <a:pt x="519113" y="1128712"/>
                    <a:pt x="515303" y="1131570"/>
                    <a:pt x="510540" y="1135380"/>
                  </a:cubicBezTo>
                  <a:cubicBezTo>
                    <a:pt x="501015" y="1143000"/>
                    <a:pt x="486728" y="1153478"/>
                    <a:pt x="481013" y="1159193"/>
                  </a:cubicBezTo>
                  <a:cubicBezTo>
                    <a:pt x="472440" y="1167765"/>
                    <a:pt x="462915" y="1181100"/>
                    <a:pt x="462915" y="1193483"/>
                  </a:cubicBezTo>
                  <a:cubicBezTo>
                    <a:pt x="461963" y="1204912"/>
                    <a:pt x="460057" y="1217295"/>
                    <a:pt x="455295" y="1236345"/>
                  </a:cubicBezTo>
                  <a:cubicBezTo>
                    <a:pt x="450532" y="1255395"/>
                    <a:pt x="428625" y="1290637"/>
                    <a:pt x="423863" y="1309687"/>
                  </a:cubicBezTo>
                  <a:cubicBezTo>
                    <a:pt x="420053" y="1328737"/>
                    <a:pt x="408622" y="1331595"/>
                    <a:pt x="400050" y="1340168"/>
                  </a:cubicBezTo>
                  <a:cubicBezTo>
                    <a:pt x="391478" y="1347787"/>
                    <a:pt x="384810" y="1357312"/>
                    <a:pt x="384810" y="1371600"/>
                  </a:cubicBezTo>
                  <a:cubicBezTo>
                    <a:pt x="384810" y="1385887"/>
                    <a:pt x="389572" y="1405890"/>
                    <a:pt x="389572" y="1405890"/>
                  </a:cubicBezTo>
                  <a:cubicBezTo>
                    <a:pt x="389572" y="1405890"/>
                    <a:pt x="401955" y="1431608"/>
                    <a:pt x="405765" y="1438275"/>
                  </a:cubicBezTo>
                  <a:cubicBezTo>
                    <a:pt x="409575" y="1444943"/>
                    <a:pt x="406717" y="1458278"/>
                    <a:pt x="406717" y="1461135"/>
                  </a:cubicBezTo>
                  <a:cubicBezTo>
                    <a:pt x="406717" y="1463993"/>
                    <a:pt x="414338" y="1486853"/>
                    <a:pt x="415290" y="1494472"/>
                  </a:cubicBezTo>
                  <a:cubicBezTo>
                    <a:pt x="417195" y="1501140"/>
                    <a:pt x="406717" y="1508760"/>
                    <a:pt x="404813" y="1511618"/>
                  </a:cubicBezTo>
                  <a:cubicBezTo>
                    <a:pt x="402907" y="1514475"/>
                    <a:pt x="400050" y="1555433"/>
                    <a:pt x="399097" y="1568768"/>
                  </a:cubicBezTo>
                  <a:cubicBezTo>
                    <a:pt x="398145" y="1582103"/>
                    <a:pt x="391478" y="1590675"/>
                    <a:pt x="391478" y="1590675"/>
                  </a:cubicBezTo>
                  <a:cubicBezTo>
                    <a:pt x="391478" y="1590675"/>
                    <a:pt x="342900" y="1585912"/>
                    <a:pt x="340042" y="1585912"/>
                  </a:cubicBezTo>
                  <a:cubicBezTo>
                    <a:pt x="337185" y="1585912"/>
                    <a:pt x="325755" y="1576387"/>
                    <a:pt x="320040" y="1567815"/>
                  </a:cubicBezTo>
                  <a:cubicBezTo>
                    <a:pt x="313372" y="1559243"/>
                    <a:pt x="314325" y="1544003"/>
                    <a:pt x="310515" y="1534478"/>
                  </a:cubicBezTo>
                  <a:cubicBezTo>
                    <a:pt x="307657" y="1524953"/>
                    <a:pt x="300990" y="1522095"/>
                    <a:pt x="299085" y="1521143"/>
                  </a:cubicBezTo>
                  <a:cubicBezTo>
                    <a:pt x="297180" y="1520190"/>
                    <a:pt x="280035" y="1508760"/>
                    <a:pt x="280035" y="1501140"/>
                  </a:cubicBezTo>
                  <a:cubicBezTo>
                    <a:pt x="280035" y="1493520"/>
                    <a:pt x="298132" y="1481137"/>
                    <a:pt x="299085" y="1478280"/>
                  </a:cubicBezTo>
                  <a:cubicBezTo>
                    <a:pt x="300038" y="1475422"/>
                    <a:pt x="297180" y="1470660"/>
                    <a:pt x="292417" y="1453515"/>
                  </a:cubicBezTo>
                  <a:cubicBezTo>
                    <a:pt x="287655" y="1436370"/>
                    <a:pt x="280035" y="1445895"/>
                    <a:pt x="275272" y="1443037"/>
                  </a:cubicBezTo>
                  <a:cubicBezTo>
                    <a:pt x="270510" y="1440180"/>
                    <a:pt x="251460" y="1436370"/>
                    <a:pt x="245745" y="1429703"/>
                  </a:cubicBezTo>
                  <a:cubicBezTo>
                    <a:pt x="240030" y="1423035"/>
                    <a:pt x="241935" y="1413510"/>
                    <a:pt x="238125" y="1400175"/>
                  </a:cubicBezTo>
                  <a:cubicBezTo>
                    <a:pt x="234315" y="1387793"/>
                    <a:pt x="228600" y="1393508"/>
                    <a:pt x="222885" y="1388745"/>
                  </a:cubicBezTo>
                  <a:cubicBezTo>
                    <a:pt x="217170" y="1383983"/>
                    <a:pt x="216217" y="1372553"/>
                    <a:pt x="216217" y="1372553"/>
                  </a:cubicBezTo>
                  <a:cubicBezTo>
                    <a:pt x="224790" y="1360170"/>
                    <a:pt x="230505" y="1346835"/>
                    <a:pt x="239078" y="1331595"/>
                  </a:cubicBezTo>
                  <a:cubicBezTo>
                    <a:pt x="247650" y="1316355"/>
                    <a:pt x="244792" y="1307783"/>
                    <a:pt x="250507" y="1291590"/>
                  </a:cubicBezTo>
                  <a:cubicBezTo>
                    <a:pt x="256222" y="1276350"/>
                    <a:pt x="261938" y="1283970"/>
                    <a:pt x="271463" y="1279208"/>
                  </a:cubicBezTo>
                  <a:cubicBezTo>
                    <a:pt x="280988" y="1273493"/>
                    <a:pt x="291465" y="1279208"/>
                    <a:pt x="295275" y="1279208"/>
                  </a:cubicBezTo>
                  <a:cubicBezTo>
                    <a:pt x="299085" y="1279208"/>
                    <a:pt x="307657" y="1255395"/>
                    <a:pt x="306705" y="1238250"/>
                  </a:cubicBezTo>
                  <a:cubicBezTo>
                    <a:pt x="304800" y="1221105"/>
                    <a:pt x="299085" y="1198245"/>
                    <a:pt x="294322" y="1188720"/>
                  </a:cubicBezTo>
                  <a:cubicBezTo>
                    <a:pt x="288607" y="1179195"/>
                    <a:pt x="268605" y="1182053"/>
                    <a:pt x="250507" y="1185862"/>
                  </a:cubicBezTo>
                  <a:cubicBezTo>
                    <a:pt x="232410" y="1189673"/>
                    <a:pt x="215265" y="1208723"/>
                    <a:pt x="210503" y="1212533"/>
                  </a:cubicBezTo>
                  <a:cubicBezTo>
                    <a:pt x="206692" y="1216343"/>
                    <a:pt x="183832" y="1177290"/>
                    <a:pt x="179070" y="1168718"/>
                  </a:cubicBezTo>
                  <a:cubicBezTo>
                    <a:pt x="174307" y="1160145"/>
                    <a:pt x="152400" y="1140143"/>
                    <a:pt x="144780" y="1125855"/>
                  </a:cubicBezTo>
                  <a:cubicBezTo>
                    <a:pt x="138113" y="1111568"/>
                    <a:pt x="138113" y="1102995"/>
                    <a:pt x="138113" y="1089660"/>
                  </a:cubicBezTo>
                  <a:cubicBezTo>
                    <a:pt x="138113" y="1076325"/>
                    <a:pt x="135255" y="1085850"/>
                    <a:pt x="123825" y="1088708"/>
                  </a:cubicBezTo>
                  <a:cubicBezTo>
                    <a:pt x="112395" y="1091565"/>
                    <a:pt x="102870" y="1083945"/>
                    <a:pt x="94297" y="1077278"/>
                  </a:cubicBezTo>
                  <a:cubicBezTo>
                    <a:pt x="85725" y="1069658"/>
                    <a:pt x="118110" y="1057275"/>
                    <a:pt x="131445" y="1047750"/>
                  </a:cubicBezTo>
                  <a:cubicBezTo>
                    <a:pt x="143828" y="1038225"/>
                    <a:pt x="153353" y="963930"/>
                    <a:pt x="153353" y="963930"/>
                  </a:cubicBezTo>
                  <a:cubicBezTo>
                    <a:pt x="153353" y="963930"/>
                    <a:pt x="154305" y="929640"/>
                    <a:pt x="153353" y="915353"/>
                  </a:cubicBezTo>
                  <a:cubicBezTo>
                    <a:pt x="152400" y="901065"/>
                    <a:pt x="155257" y="850582"/>
                    <a:pt x="153353" y="831532"/>
                  </a:cubicBezTo>
                  <a:cubicBezTo>
                    <a:pt x="152400" y="813435"/>
                    <a:pt x="136207" y="785812"/>
                    <a:pt x="129540" y="774382"/>
                  </a:cubicBezTo>
                  <a:cubicBezTo>
                    <a:pt x="122872" y="762953"/>
                    <a:pt x="95250" y="744855"/>
                    <a:pt x="80963" y="730568"/>
                  </a:cubicBezTo>
                  <a:cubicBezTo>
                    <a:pt x="66675" y="716280"/>
                    <a:pt x="60960" y="731520"/>
                    <a:pt x="49530" y="730568"/>
                  </a:cubicBezTo>
                  <a:cubicBezTo>
                    <a:pt x="38100" y="728662"/>
                    <a:pt x="14288" y="730568"/>
                    <a:pt x="14288" y="730568"/>
                  </a:cubicBezTo>
                  <a:lnTo>
                    <a:pt x="0" y="699135"/>
                  </a:lnTo>
                  <a:cubicBezTo>
                    <a:pt x="3810" y="694373"/>
                    <a:pt x="7620" y="689610"/>
                    <a:pt x="11430" y="684848"/>
                  </a:cubicBezTo>
                  <a:cubicBezTo>
                    <a:pt x="26670" y="661035"/>
                    <a:pt x="35242" y="663893"/>
                    <a:pt x="45720" y="653415"/>
                  </a:cubicBezTo>
                  <a:cubicBezTo>
                    <a:pt x="55245" y="643890"/>
                    <a:pt x="82867" y="635318"/>
                    <a:pt x="106680" y="621030"/>
                  </a:cubicBezTo>
                  <a:cubicBezTo>
                    <a:pt x="120015" y="613410"/>
                    <a:pt x="130492" y="601028"/>
                    <a:pt x="139065" y="588645"/>
                  </a:cubicBezTo>
                  <a:cubicBezTo>
                    <a:pt x="146685" y="578168"/>
                    <a:pt x="153353" y="567690"/>
                    <a:pt x="160020" y="558165"/>
                  </a:cubicBezTo>
                  <a:cubicBezTo>
                    <a:pt x="175260" y="538162"/>
                    <a:pt x="178117" y="529590"/>
                    <a:pt x="191453" y="509587"/>
                  </a:cubicBezTo>
                  <a:cubicBezTo>
                    <a:pt x="203835" y="489585"/>
                    <a:pt x="198120" y="483870"/>
                    <a:pt x="202882" y="471487"/>
                  </a:cubicBezTo>
                  <a:cubicBezTo>
                    <a:pt x="207645" y="459105"/>
                    <a:pt x="226695" y="442912"/>
                    <a:pt x="240982" y="422910"/>
                  </a:cubicBezTo>
                  <a:cubicBezTo>
                    <a:pt x="255270" y="402907"/>
                    <a:pt x="260985" y="390525"/>
                    <a:pt x="266700" y="374332"/>
                  </a:cubicBezTo>
                  <a:cubicBezTo>
                    <a:pt x="272415" y="359093"/>
                    <a:pt x="272415" y="333375"/>
                    <a:pt x="278130" y="311468"/>
                  </a:cubicBezTo>
                  <a:cubicBezTo>
                    <a:pt x="283845" y="290512"/>
                    <a:pt x="306705" y="260032"/>
                    <a:pt x="319088" y="236220"/>
                  </a:cubicBezTo>
                  <a:cubicBezTo>
                    <a:pt x="331470" y="212407"/>
                    <a:pt x="353378" y="134302"/>
                    <a:pt x="357188" y="94298"/>
                  </a:cubicBezTo>
                  <a:cubicBezTo>
                    <a:pt x="360045" y="72390"/>
                    <a:pt x="359092" y="31432"/>
                    <a:pt x="358140" y="0"/>
                  </a:cubicBezTo>
                  <a:cubicBezTo>
                    <a:pt x="360997" y="952"/>
                    <a:pt x="364807" y="1905"/>
                    <a:pt x="367665" y="2857"/>
                  </a:cubicBezTo>
                  <a:cubicBezTo>
                    <a:pt x="369570" y="3810"/>
                    <a:pt x="371475" y="3810"/>
                    <a:pt x="373380" y="4763"/>
                  </a:cubicBezTo>
                  <a:cubicBezTo>
                    <a:pt x="378142" y="6667"/>
                    <a:pt x="382905" y="7620"/>
                    <a:pt x="386715" y="8573"/>
                  </a:cubicBezTo>
                  <a:cubicBezTo>
                    <a:pt x="388620" y="9525"/>
                    <a:pt x="391478" y="9525"/>
                    <a:pt x="393382" y="10477"/>
                  </a:cubicBezTo>
                  <a:cubicBezTo>
                    <a:pt x="395288" y="11430"/>
                    <a:pt x="397192" y="11430"/>
                    <a:pt x="399097" y="12382"/>
                  </a:cubicBezTo>
                  <a:cubicBezTo>
                    <a:pt x="414338" y="17145"/>
                    <a:pt x="425767" y="20955"/>
                    <a:pt x="430530" y="21907"/>
                  </a:cubicBezTo>
                  <a:cubicBezTo>
                    <a:pt x="431482" y="21907"/>
                    <a:pt x="431482" y="21907"/>
                    <a:pt x="431482" y="21907"/>
                  </a:cubicBezTo>
                  <a:cubicBezTo>
                    <a:pt x="431482" y="21907"/>
                    <a:pt x="432435" y="21907"/>
                    <a:pt x="432435" y="21907"/>
                  </a:cubicBezTo>
                  <a:cubicBezTo>
                    <a:pt x="439103" y="23813"/>
                    <a:pt x="475297" y="45720"/>
                    <a:pt x="479107" y="48577"/>
                  </a:cubicBezTo>
                  <a:cubicBezTo>
                    <a:pt x="482917" y="50482"/>
                    <a:pt x="499110" y="80963"/>
                    <a:pt x="503872" y="84773"/>
                  </a:cubicBezTo>
                  <a:cubicBezTo>
                    <a:pt x="508635" y="88582"/>
                    <a:pt x="517207" y="81915"/>
                    <a:pt x="521970" y="75248"/>
                  </a:cubicBezTo>
                  <a:cubicBezTo>
                    <a:pt x="526732" y="67627"/>
                    <a:pt x="545782" y="58102"/>
                    <a:pt x="555307" y="59055"/>
                  </a:cubicBezTo>
                  <a:cubicBezTo>
                    <a:pt x="564832" y="60007"/>
                    <a:pt x="601028" y="111442"/>
                    <a:pt x="613410" y="129540"/>
                  </a:cubicBezTo>
                  <a:cubicBezTo>
                    <a:pt x="625792" y="147638"/>
                    <a:pt x="660083" y="218123"/>
                    <a:pt x="660083" y="222885"/>
                  </a:cubicBezTo>
                  <a:cubicBezTo>
                    <a:pt x="659130" y="227648"/>
                    <a:pt x="658178" y="243840"/>
                    <a:pt x="658178" y="248602"/>
                  </a:cubicBezTo>
                  <a:cubicBezTo>
                    <a:pt x="657225" y="253365"/>
                    <a:pt x="672465" y="261937"/>
                    <a:pt x="672465" y="261937"/>
                  </a:cubicBezTo>
                  <a:lnTo>
                    <a:pt x="678180" y="260985"/>
                  </a:lnTo>
                  <a:cubicBezTo>
                    <a:pt x="678180" y="260985"/>
                    <a:pt x="703897" y="251460"/>
                    <a:pt x="706755" y="251460"/>
                  </a:cubicBezTo>
                  <a:cubicBezTo>
                    <a:pt x="709612" y="252412"/>
                    <a:pt x="716280" y="265748"/>
                    <a:pt x="716280" y="265748"/>
                  </a:cubicBezTo>
                  <a:cubicBezTo>
                    <a:pt x="716280" y="265748"/>
                    <a:pt x="742950" y="253365"/>
                    <a:pt x="754380" y="241935"/>
                  </a:cubicBezTo>
                  <a:cubicBezTo>
                    <a:pt x="765810" y="230505"/>
                    <a:pt x="769620" y="231457"/>
                    <a:pt x="787717" y="225743"/>
                  </a:cubicBezTo>
                  <a:cubicBezTo>
                    <a:pt x="805815" y="220027"/>
                    <a:pt x="822008" y="233362"/>
                    <a:pt x="836295" y="239077"/>
                  </a:cubicBezTo>
                  <a:cubicBezTo>
                    <a:pt x="851535" y="244793"/>
                    <a:pt x="910590" y="277178"/>
                    <a:pt x="910590" y="277178"/>
                  </a:cubicBezTo>
                  <a:cubicBezTo>
                    <a:pt x="910590" y="277178"/>
                    <a:pt x="944880" y="289560"/>
                    <a:pt x="947737" y="289560"/>
                  </a:cubicBezTo>
                  <a:cubicBezTo>
                    <a:pt x="947737" y="289560"/>
                    <a:pt x="948690" y="289560"/>
                    <a:pt x="948690" y="289560"/>
                  </a:cubicBezTo>
                  <a:cubicBezTo>
                    <a:pt x="948690" y="289560"/>
                    <a:pt x="949642" y="289560"/>
                    <a:pt x="949642" y="289560"/>
                  </a:cubicBezTo>
                  <a:cubicBezTo>
                    <a:pt x="950595" y="289560"/>
                    <a:pt x="951547" y="289560"/>
                    <a:pt x="952500" y="289560"/>
                  </a:cubicBezTo>
                  <a:cubicBezTo>
                    <a:pt x="952500" y="289560"/>
                    <a:pt x="952500" y="289560"/>
                    <a:pt x="953453" y="289560"/>
                  </a:cubicBezTo>
                  <a:cubicBezTo>
                    <a:pt x="953453" y="289560"/>
                    <a:pt x="954405" y="289560"/>
                    <a:pt x="954405" y="289560"/>
                  </a:cubicBezTo>
                  <a:cubicBezTo>
                    <a:pt x="955358" y="289560"/>
                    <a:pt x="957262" y="289560"/>
                    <a:pt x="959167" y="290512"/>
                  </a:cubicBezTo>
                  <a:cubicBezTo>
                    <a:pt x="962025" y="290512"/>
                    <a:pt x="965835" y="291465"/>
                    <a:pt x="968692" y="291465"/>
                  </a:cubicBezTo>
                  <a:cubicBezTo>
                    <a:pt x="969645" y="291465"/>
                    <a:pt x="970597" y="291465"/>
                    <a:pt x="971550" y="291465"/>
                  </a:cubicBezTo>
                  <a:cubicBezTo>
                    <a:pt x="977265" y="292418"/>
                    <a:pt x="983933" y="293370"/>
                    <a:pt x="990600" y="294323"/>
                  </a:cubicBezTo>
                  <a:cubicBezTo>
                    <a:pt x="992505" y="294323"/>
                    <a:pt x="995362" y="295275"/>
                    <a:pt x="997267" y="295275"/>
                  </a:cubicBezTo>
                  <a:cubicBezTo>
                    <a:pt x="998220" y="295275"/>
                    <a:pt x="999172" y="295275"/>
                    <a:pt x="1001078" y="295275"/>
                  </a:cubicBezTo>
                  <a:cubicBezTo>
                    <a:pt x="1001078" y="295275"/>
                    <a:pt x="1001078" y="295275"/>
                    <a:pt x="1002030" y="295275"/>
                  </a:cubicBezTo>
                  <a:cubicBezTo>
                    <a:pt x="1003935" y="295275"/>
                    <a:pt x="1005840" y="295275"/>
                    <a:pt x="1007745" y="296228"/>
                  </a:cubicBezTo>
                  <a:cubicBezTo>
                    <a:pt x="1008697" y="296228"/>
                    <a:pt x="1009650" y="296228"/>
                    <a:pt x="1010603" y="296228"/>
                  </a:cubicBezTo>
                  <a:cubicBezTo>
                    <a:pt x="1013460" y="296228"/>
                    <a:pt x="1015365" y="297180"/>
                    <a:pt x="1017270" y="297180"/>
                  </a:cubicBezTo>
                  <a:cubicBezTo>
                    <a:pt x="1018222" y="297180"/>
                    <a:pt x="1020128" y="297180"/>
                    <a:pt x="1021080" y="297180"/>
                  </a:cubicBezTo>
                  <a:cubicBezTo>
                    <a:pt x="1021080" y="297180"/>
                    <a:pt x="1021080" y="297180"/>
                    <a:pt x="1022033" y="297180"/>
                  </a:cubicBezTo>
                  <a:cubicBezTo>
                    <a:pt x="1024890" y="297180"/>
                    <a:pt x="1026795" y="298132"/>
                    <a:pt x="1028700" y="298132"/>
                  </a:cubicBezTo>
                  <a:cubicBezTo>
                    <a:pt x="1041083" y="300037"/>
                    <a:pt x="1075373" y="314325"/>
                    <a:pt x="1080135" y="318135"/>
                  </a:cubicBezTo>
                  <a:cubicBezTo>
                    <a:pt x="1079183" y="320040"/>
                    <a:pt x="1082040" y="321945"/>
                    <a:pt x="1085850" y="322898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273C4C73-732C-BFD8-9D07-5603CB2345FC}"/>
                </a:ext>
              </a:extLst>
            </p:cNvPr>
            <p:cNvSpPr/>
            <p:nvPr/>
          </p:nvSpPr>
          <p:spPr>
            <a:xfrm>
              <a:off x="6636067" y="3418871"/>
              <a:ext cx="1868719" cy="1500668"/>
            </a:xfrm>
            <a:custGeom>
              <a:avLst/>
              <a:gdLst>
                <a:gd name="connsiteX0" fmla="*/ 1862138 w 1868719"/>
                <a:gd name="connsiteY0" fmla="*/ 359695 h 1500668"/>
                <a:gd name="connsiteX1" fmla="*/ 1814513 w 1868719"/>
                <a:gd name="connsiteY1" fmla="*/ 383508 h 1500668"/>
                <a:gd name="connsiteX2" fmla="*/ 1785938 w 1868719"/>
                <a:gd name="connsiteY2" fmla="*/ 420655 h 1500668"/>
                <a:gd name="connsiteX3" fmla="*/ 1801177 w 1868719"/>
                <a:gd name="connsiteY3" fmla="*/ 448278 h 1500668"/>
                <a:gd name="connsiteX4" fmla="*/ 1778318 w 1868719"/>
                <a:gd name="connsiteY4" fmla="*/ 471137 h 1500668"/>
                <a:gd name="connsiteX5" fmla="*/ 1750695 w 1868719"/>
                <a:gd name="connsiteY5" fmla="*/ 489235 h 1500668"/>
                <a:gd name="connsiteX6" fmla="*/ 1748790 w 1868719"/>
                <a:gd name="connsiteY6" fmla="*/ 519715 h 1500668"/>
                <a:gd name="connsiteX7" fmla="*/ 1754505 w 1868719"/>
                <a:gd name="connsiteY7" fmla="*/ 550195 h 1500668"/>
                <a:gd name="connsiteX8" fmla="*/ 1778318 w 1868719"/>
                <a:gd name="connsiteY8" fmla="*/ 576865 h 1500668"/>
                <a:gd name="connsiteX9" fmla="*/ 1812607 w 1868719"/>
                <a:gd name="connsiteY9" fmla="*/ 627347 h 1500668"/>
                <a:gd name="connsiteX10" fmla="*/ 1810702 w 1868719"/>
                <a:gd name="connsiteY10" fmla="*/ 652112 h 1500668"/>
                <a:gd name="connsiteX11" fmla="*/ 1750695 w 1868719"/>
                <a:gd name="connsiteY11" fmla="*/ 644493 h 1500668"/>
                <a:gd name="connsiteX12" fmla="*/ 1724977 w 1868719"/>
                <a:gd name="connsiteY12" fmla="*/ 673068 h 1500668"/>
                <a:gd name="connsiteX13" fmla="*/ 1716405 w 1868719"/>
                <a:gd name="connsiteY13" fmla="*/ 681640 h 1500668"/>
                <a:gd name="connsiteX14" fmla="*/ 1690688 w 1868719"/>
                <a:gd name="connsiteY14" fmla="*/ 681640 h 1500668"/>
                <a:gd name="connsiteX15" fmla="*/ 1653540 w 1868719"/>
                <a:gd name="connsiteY15" fmla="*/ 702595 h 1500668"/>
                <a:gd name="connsiteX16" fmla="*/ 1662113 w 1868719"/>
                <a:gd name="connsiteY16" fmla="*/ 740695 h 1500668"/>
                <a:gd name="connsiteX17" fmla="*/ 1679257 w 1868719"/>
                <a:gd name="connsiteY17" fmla="*/ 763555 h 1500668"/>
                <a:gd name="connsiteX18" fmla="*/ 1681163 w 1868719"/>
                <a:gd name="connsiteY18" fmla="*/ 792130 h 1500668"/>
                <a:gd name="connsiteX19" fmla="*/ 1644015 w 1868719"/>
                <a:gd name="connsiteY19" fmla="*/ 807370 h 1500668"/>
                <a:gd name="connsiteX20" fmla="*/ 1689735 w 1868719"/>
                <a:gd name="connsiteY20" fmla="*/ 842612 h 1500668"/>
                <a:gd name="connsiteX21" fmla="*/ 1691640 w 1868719"/>
                <a:gd name="connsiteY21" fmla="*/ 889285 h 1500668"/>
                <a:gd name="connsiteX22" fmla="*/ 1653540 w 1868719"/>
                <a:gd name="connsiteY22" fmla="*/ 952150 h 1500668"/>
                <a:gd name="connsiteX23" fmla="*/ 1642110 w 1868719"/>
                <a:gd name="connsiteY23" fmla="*/ 995965 h 1500668"/>
                <a:gd name="connsiteX24" fmla="*/ 1608772 w 1868719"/>
                <a:gd name="connsiteY24" fmla="*/ 1027397 h 1500668"/>
                <a:gd name="connsiteX25" fmla="*/ 1574482 w 1868719"/>
                <a:gd name="connsiteY25" fmla="*/ 1039780 h 1500668"/>
                <a:gd name="connsiteX26" fmla="*/ 1536382 w 1868719"/>
                <a:gd name="connsiteY26" fmla="*/ 1059783 h 1500668"/>
                <a:gd name="connsiteX27" fmla="*/ 1545907 w 1868719"/>
                <a:gd name="connsiteY27" fmla="*/ 1109313 h 1500668"/>
                <a:gd name="connsiteX28" fmla="*/ 1546860 w 1868719"/>
                <a:gd name="connsiteY28" fmla="*/ 1111218 h 1500668"/>
                <a:gd name="connsiteX29" fmla="*/ 1524000 w 1868719"/>
                <a:gd name="connsiteY29" fmla="*/ 1132172 h 1500668"/>
                <a:gd name="connsiteX30" fmla="*/ 1497330 w 1868719"/>
                <a:gd name="connsiteY30" fmla="*/ 1168368 h 1500668"/>
                <a:gd name="connsiteX31" fmla="*/ 1480185 w 1868719"/>
                <a:gd name="connsiteY31" fmla="*/ 1202658 h 1500668"/>
                <a:gd name="connsiteX32" fmla="*/ 1467802 w 1868719"/>
                <a:gd name="connsiteY32" fmla="*/ 1238853 h 1500668"/>
                <a:gd name="connsiteX33" fmla="*/ 1459230 w 1868719"/>
                <a:gd name="connsiteY33" fmla="*/ 1275047 h 1500668"/>
                <a:gd name="connsiteX34" fmla="*/ 1457325 w 1868719"/>
                <a:gd name="connsiteY34" fmla="*/ 1300765 h 1500668"/>
                <a:gd name="connsiteX35" fmla="*/ 1436370 w 1868719"/>
                <a:gd name="connsiteY35" fmla="*/ 1307433 h 1500668"/>
                <a:gd name="connsiteX36" fmla="*/ 1357313 w 1868719"/>
                <a:gd name="connsiteY36" fmla="*/ 1335055 h 1500668"/>
                <a:gd name="connsiteX37" fmla="*/ 1332547 w 1868719"/>
                <a:gd name="connsiteY37" fmla="*/ 1359820 h 1500668"/>
                <a:gd name="connsiteX38" fmla="*/ 1292543 w 1868719"/>
                <a:gd name="connsiteY38" fmla="*/ 1349343 h 1500668"/>
                <a:gd name="connsiteX39" fmla="*/ 1237297 w 1868719"/>
                <a:gd name="connsiteY39" fmla="*/ 1342675 h 1500668"/>
                <a:gd name="connsiteX40" fmla="*/ 1233488 w 1868719"/>
                <a:gd name="connsiteY40" fmla="*/ 1343628 h 1500668"/>
                <a:gd name="connsiteX41" fmla="*/ 1230630 w 1868719"/>
                <a:gd name="connsiteY41" fmla="*/ 1344580 h 1500668"/>
                <a:gd name="connsiteX42" fmla="*/ 1202055 w 1868719"/>
                <a:gd name="connsiteY42" fmla="*/ 1354105 h 1500668"/>
                <a:gd name="connsiteX43" fmla="*/ 1198245 w 1868719"/>
                <a:gd name="connsiteY43" fmla="*/ 1356010 h 1500668"/>
                <a:gd name="connsiteX44" fmla="*/ 1181100 w 1868719"/>
                <a:gd name="connsiteY44" fmla="*/ 1361725 h 1500668"/>
                <a:gd name="connsiteX45" fmla="*/ 1163002 w 1868719"/>
                <a:gd name="connsiteY45" fmla="*/ 1368393 h 1500668"/>
                <a:gd name="connsiteX46" fmla="*/ 1157288 w 1868719"/>
                <a:gd name="connsiteY46" fmla="*/ 1370297 h 1500668"/>
                <a:gd name="connsiteX47" fmla="*/ 1142047 w 1868719"/>
                <a:gd name="connsiteY47" fmla="*/ 1375060 h 1500668"/>
                <a:gd name="connsiteX48" fmla="*/ 1062990 w 1868719"/>
                <a:gd name="connsiteY48" fmla="*/ 1395063 h 1500668"/>
                <a:gd name="connsiteX49" fmla="*/ 1042988 w 1868719"/>
                <a:gd name="connsiteY49" fmla="*/ 1413160 h 1500668"/>
                <a:gd name="connsiteX50" fmla="*/ 1020127 w 1868719"/>
                <a:gd name="connsiteY50" fmla="*/ 1418875 h 1500668"/>
                <a:gd name="connsiteX51" fmla="*/ 993457 w 1868719"/>
                <a:gd name="connsiteY51" fmla="*/ 1439830 h 1500668"/>
                <a:gd name="connsiteX52" fmla="*/ 963930 w 1868719"/>
                <a:gd name="connsiteY52" fmla="*/ 1449355 h 1500668"/>
                <a:gd name="connsiteX53" fmla="*/ 928688 w 1868719"/>
                <a:gd name="connsiteY53" fmla="*/ 1447450 h 1500668"/>
                <a:gd name="connsiteX54" fmla="*/ 903922 w 1868719"/>
                <a:gd name="connsiteY54" fmla="*/ 1452213 h 1500668"/>
                <a:gd name="connsiteX55" fmla="*/ 885825 w 1868719"/>
                <a:gd name="connsiteY55" fmla="*/ 1480788 h 1500668"/>
                <a:gd name="connsiteX56" fmla="*/ 876300 w 1868719"/>
                <a:gd name="connsiteY56" fmla="*/ 1499838 h 1500668"/>
                <a:gd name="connsiteX57" fmla="*/ 809625 w 1868719"/>
                <a:gd name="connsiteY57" fmla="*/ 1492218 h 1500668"/>
                <a:gd name="connsiteX58" fmla="*/ 785813 w 1868719"/>
                <a:gd name="connsiteY58" fmla="*/ 1482693 h 1500668"/>
                <a:gd name="connsiteX59" fmla="*/ 770572 w 1868719"/>
                <a:gd name="connsiteY59" fmla="*/ 1438878 h 1500668"/>
                <a:gd name="connsiteX60" fmla="*/ 749617 w 1868719"/>
                <a:gd name="connsiteY60" fmla="*/ 1418875 h 1500668"/>
                <a:gd name="connsiteX61" fmla="*/ 732472 w 1868719"/>
                <a:gd name="connsiteY61" fmla="*/ 1381728 h 1500668"/>
                <a:gd name="connsiteX62" fmla="*/ 733425 w 1868719"/>
                <a:gd name="connsiteY62" fmla="*/ 1363630 h 1500668"/>
                <a:gd name="connsiteX63" fmla="*/ 731520 w 1868719"/>
                <a:gd name="connsiteY63" fmla="*/ 1333150 h 1500668"/>
                <a:gd name="connsiteX64" fmla="*/ 730567 w 1868719"/>
                <a:gd name="connsiteY64" fmla="*/ 1305528 h 1500668"/>
                <a:gd name="connsiteX65" fmla="*/ 752475 w 1868719"/>
                <a:gd name="connsiteY65" fmla="*/ 1280763 h 1500668"/>
                <a:gd name="connsiteX66" fmla="*/ 763905 w 1868719"/>
                <a:gd name="connsiteY66" fmla="*/ 1252188 h 1500668"/>
                <a:gd name="connsiteX67" fmla="*/ 719138 w 1868719"/>
                <a:gd name="connsiteY67" fmla="*/ 1231233 h 1500668"/>
                <a:gd name="connsiteX68" fmla="*/ 693420 w 1868719"/>
                <a:gd name="connsiteY68" fmla="*/ 1235995 h 1500668"/>
                <a:gd name="connsiteX69" fmla="*/ 675322 w 1868719"/>
                <a:gd name="connsiteY69" fmla="*/ 1235995 h 1500668"/>
                <a:gd name="connsiteX70" fmla="*/ 659130 w 1868719"/>
                <a:gd name="connsiteY70" fmla="*/ 1198847 h 1500668"/>
                <a:gd name="connsiteX71" fmla="*/ 648652 w 1868719"/>
                <a:gd name="connsiteY71" fmla="*/ 1135983 h 1500668"/>
                <a:gd name="connsiteX72" fmla="*/ 656272 w 1868719"/>
                <a:gd name="connsiteY72" fmla="*/ 1112170 h 1500668"/>
                <a:gd name="connsiteX73" fmla="*/ 646747 w 1868719"/>
                <a:gd name="connsiteY73" fmla="*/ 1089310 h 1500668"/>
                <a:gd name="connsiteX74" fmla="*/ 625792 w 1868719"/>
                <a:gd name="connsiteY74" fmla="*/ 1070260 h 1500668"/>
                <a:gd name="connsiteX75" fmla="*/ 643890 w 1868719"/>
                <a:gd name="connsiteY75" fmla="*/ 1038828 h 1500668"/>
                <a:gd name="connsiteX76" fmla="*/ 614363 w 1868719"/>
                <a:gd name="connsiteY76" fmla="*/ 1003585 h 1500668"/>
                <a:gd name="connsiteX77" fmla="*/ 593407 w 1868719"/>
                <a:gd name="connsiteY77" fmla="*/ 1001680 h 1500668"/>
                <a:gd name="connsiteX78" fmla="*/ 578167 w 1868719"/>
                <a:gd name="connsiteY78" fmla="*/ 993108 h 1500668"/>
                <a:gd name="connsiteX79" fmla="*/ 543877 w 1868719"/>
                <a:gd name="connsiteY79" fmla="*/ 1003585 h 1500668"/>
                <a:gd name="connsiteX80" fmla="*/ 526732 w 1868719"/>
                <a:gd name="connsiteY80" fmla="*/ 1015968 h 1500668"/>
                <a:gd name="connsiteX81" fmla="*/ 508635 w 1868719"/>
                <a:gd name="connsiteY81" fmla="*/ 1018825 h 1500668"/>
                <a:gd name="connsiteX82" fmla="*/ 481013 w 1868719"/>
                <a:gd name="connsiteY82" fmla="*/ 1014062 h 1500668"/>
                <a:gd name="connsiteX83" fmla="*/ 468630 w 1868719"/>
                <a:gd name="connsiteY83" fmla="*/ 1021683 h 1500668"/>
                <a:gd name="connsiteX84" fmla="*/ 413385 w 1868719"/>
                <a:gd name="connsiteY84" fmla="*/ 1026445 h 1500668"/>
                <a:gd name="connsiteX85" fmla="*/ 385763 w 1868719"/>
                <a:gd name="connsiteY85" fmla="*/ 1022635 h 1500668"/>
                <a:gd name="connsiteX86" fmla="*/ 377190 w 1868719"/>
                <a:gd name="connsiteY86" fmla="*/ 1025493 h 1500668"/>
                <a:gd name="connsiteX87" fmla="*/ 368617 w 1868719"/>
                <a:gd name="connsiteY87" fmla="*/ 1039780 h 1500668"/>
                <a:gd name="connsiteX88" fmla="*/ 351472 w 1868719"/>
                <a:gd name="connsiteY88" fmla="*/ 1055972 h 1500668"/>
                <a:gd name="connsiteX89" fmla="*/ 344805 w 1868719"/>
                <a:gd name="connsiteY89" fmla="*/ 1032160 h 1500668"/>
                <a:gd name="connsiteX90" fmla="*/ 328613 w 1868719"/>
                <a:gd name="connsiteY90" fmla="*/ 1034065 h 1500668"/>
                <a:gd name="connsiteX91" fmla="*/ 304800 w 1868719"/>
                <a:gd name="connsiteY91" fmla="*/ 1048353 h 1500668"/>
                <a:gd name="connsiteX92" fmla="*/ 298132 w 1868719"/>
                <a:gd name="connsiteY92" fmla="*/ 1024540 h 1500668"/>
                <a:gd name="connsiteX93" fmla="*/ 293370 w 1868719"/>
                <a:gd name="connsiteY93" fmla="*/ 991203 h 1500668"/>
                <a:gd name="connsiteX94" fmla="*/ 286702 w 1868719"/>
                <a:gd name="connsiteY94" fmla="*/ 981678 h 1500668"/>
                <a:gd name="connsiteX95" fmla="*/ 248602 w 1868719"/>
                <a:gd name="connsiteY95" fmla="*/ 977868 h 1500668"/>
                <a:gd name="connsiteX96" fmla="*/ 202882 w 1868719"/>
                <a:gd name="connsiteY96" fmla="*/ 987393 h 1500668"/>
                <a:gd name="connsiteX97" fmla="*/ 162877 w 1868719"/>
                <a:gd name="connsiteY97" fmla="*/ 987393 h 1500668"/>
                <a:gd name="connsiteX98" fmla="*/ 122872 w 1868719"/>
                <a:gd name="connsiteY98" fmla="*/ 968343 h 1500668"/>
                <a:gd name="connsiteX99" fmla="*/ 91440 w 1868719"/>
                <a:gd name="connsiteY99" fmla="*/ 958818 h 1500668"/>
                <a:gd name="connsiteX100" fmla="*/ 67627 w 1868719"/>
                <a:gd name="connsiteY100" fmla="*/ 974058 h 1500668"/>
                <a:gd name="connsiteX101" fmla="*/ 59055 w 1868719"/>
                <a:gd name="connsiteY101" fmla="*/ 979772 h 1500668"/>
                <a:gd name="connsiteX102" fmla="*/ 56197 w 1868719"/>
                <a:gd name="connsiteY102" fmla="*/ 981678 h 1500668"/>
                <a:gd name="connsiteX103" fmla="*/ 49530 w 1868719"/>
                <a:gd name="connsiteY103" fmla="*/ 986440 h 1500668"/>
                <a:gd name="connsiteX104" fmla="*/ 42863 w 1868719"/>
                <a:gd name="connsiteY104" fmla="*/ 991203 h 1500668"/>
                <a:gd name="connsiteX105" fmla="*/ 34290 w 1868719"/>
                <a:gd name="connsiteY105" fmla="*/ 997870 h 1500668"/>
                <a:gd name="connsiteX106" fmla="*/ 29527 w 1868719"/>
                <a:gd name="connsiteY106" fmla="*/ 1001680 h 1500668"/>
                <a:gd name="connsiteX107" fmla="*/ 28575 w 1868719"/>
                <a:gd name="connsiteY107" fmla="*/ 1002633 h 1500668"/>
                <a:gd name="connsiteX108" fmla="*/ 24765 w 1868719"/>
                <a:gd name="connsiteY108" fmla="*/ 1005490 h 1500668"/>
                <a:gd name="connsiteX109" fmla="*/ 18097 w 1868719"/>
                <a:gd name="connsiteY109" fmla="*/ 1011205 h 1500668"/>
                <a:gd name="connsiteX110" fmla="*/ 15240 w 1868719"/>
                <a:gd name="connsiteY110" fmla="*/ 1013110 h 1500668"/>
                <a:gd name="connsiteX111" fmla="*/ 15240 w 1868719"/>
                <a:gd name="connsiteY111" fmla="*/ 1013110 h 1500668"/>
                <a:gd name="connsiteX112" fmla="*/ 12382 w 1868719"/>
                <a:gd name="connsiteY112" fmla="*/ 1015015 h 1500668"/>
                <a:gd name="connsiteX113" fmla="*/ 12382 w 1868719"/>
                <a:gd name="connsiteY113" fmla="*/ 1015015 h 1500668"/>
                <a:gd name="connsiteX114" fmla="*/ 10477 w 1868719"/>
                <a:gd name="connsiteY114" fmla="*/ 1016920 h 1500668"/>
                <a:gd name="connsiteX115" fmla="*/ 9525 w 1868719"/>
                <a:gd name="connsiteY115" fmla="*/ 1017872 h 1500668"/>
                <a:gd name="connsiteX116" fmla="*/ 9525 w 1868719"/>
                <a:gd name="connsiteY116" fmla="*/ 1017872 h 1500668"/>
                <a:gd name="connsiteX117" fmla="*/ 5715 w 1868719"/>
                <a:gd name="connsiteY117" fmla="*/ 988345 h 1500668"/>
                <a:gd name="connsiteX118" fmla="*/ 0 w 1868719"/>
                <a:gd name="connsiteY118" fmla="*/ 949293 h 1500668"/>
                <a:gd name="connsiteX119" fmla="*/ 25717 w 1868719"/>
                <a:gd name="connsiteY119" fmla="*/ 922622 h 1500668"/>
                <a:gd name="connsiteX120" fmla="*/ 33338 w 1868719"/>
                <a:gd name="connsiteY120" fmla="*/ 913097 h 1500668"/>
                <a:gd name="connsiteX121" fmla="*/ 37147 w 1868719"/>
                <a:gd name="connsiteY121" fmla="*/ 880712 h 1500668"/>
                <a:gd name="connsiteX122" fmla="*/ 78105 w 1868719"/>
                <a:gd name="connsiteY122" fmla="*/ 851185 h 1500668"/>
                <a:gd name="connsiteX123" fmla="*/ 80963 w 1868719"/>
                <a:gd name="connsiteY123" fmla="*/ 848328 h 1500668"/>
                <a:gd name="connsiteX124" fmla="*/ 81915 w 1868719"/>
                <a:gd name="connsiteY124" fmla="*/ 846422 h 1500668"/>
                <a:gd name="connsiteX125" fmla="*/ 83820 w 1868719"/>
                <a:gd name="connsiteY125" fmla="*/ 843565 h 1500668"/>
                <a:gd name="connsiteX126" fmla="*/ 84772 w 1868719"/>
                <a:gd name="connsiteY126" fmla="*/ 840708 h 1500668"/>
                <a:gd name="connsiteX127" fmla="*/ 87630 w 1868719"/>
                <a:gd name="connsiteY127" fmla="*/ 834993 h 1500668"/>
                <a:gd name="connsiteX128" fmla="*/ 88582 w 1868719"/>
                <a:gd name="connsiteY128" fmla="*/ 832135 h 1500668"/>
                <a:gd name="connsiteX129" fmla="*/ 93345 w 1868719"/>
                <a:gd name="connsiteY129" fmla="*/ 816895 h 1500668"/>
                <a:gd name="connsiteX130" fmla="*/ 117157 w 1868719"/>
                <a:gd name="connsiteY130" fmla="*/ 776890 h 1500668"/>
                <a:gd name="connsiteX131" fmla="*/ 170497 w 1868719"/>
                <a:gd name="connsiteY131" fmla="*/ 764508 h 1500668"/>
                <a:gd name="connsiteX132" fmla="*/ 221932 w 1868719"/>
                <a:gd name="connsiteY132" fmla="*/ 752125 h 1500668"/>
                <a:gd name="connsiteX133" fmla="*/ 255270 w 1868719"/>
                <a:gd name="connsiteY133" fmla="*/ 741647 h 1500668"/>
                <a:gd name="connsiteX134" fmla="*/ 293370 w 1868719"/>
                <a:gd name="connsiteY134" fmla="*/ 752125 h 1500668"/>
                <a:gd name="connsiteX135" fmla="*/ 314325 w 1868719"/>
                <a:gd name="connsiteY135" fmla="*/ 745458 h 1500668"/>
                <a:gd name="connsiteX136" fmla="*/ 345757 w 1868719"/>
                <a:gd name="connsiteY136" fmla="*/ 725455 h 1500668"/>
                <a:gd name="connsiteX137" fmla="*/ 372427 w 1868719"/>
                <a:gd name="connsiteY137" fmla="*/ 716883 h 1500668"/>
                <a:gd name="connsiteX138" fmla="*/ 412432 w 1868719"/>
                <a:gd name="connsiteY138" fmla="*/ 716883 h 1500668"/>
                <a:gd name="connsiteX139" fmla="*/ 443865 w 1868719"/>
                <a:gd name="connsiteY139" fmla="*/ 713072 h 1500668"/>
                <a:gd name="connsiteX140" fmla="*/ 478155 w 1868719"/>
                <a:gd name="connsiteY140" fmla="*/ 716883 h 1500668"/>
                <a:gd name="connsiteX141" fmla="*/ 517207 w 1868719"/>
                <a:gd name="connsiteY141" fmla="*/ 734028 h 1500668"/>
                <a:gd name="connsiteX142" fmla="*/ 563880 w 1868719"/>
                <a:gd name="connsiteY142" fmla="*/ 716883 h 1500668"/>
                <a:gd name="connsiteX143" fmla="*/ 601980 w 1868719"/>
                <a:gd name="connsiteY143" fmla="*/ 691165 h 1500668"/>
                <a:gd name="connsiteX144" fmla="*/ 627697 w 1868719"/>
                <a:gd name="connsiteY144" fmla="*/ 667353 h 1500668"/>
                <a:gd name="connsiteX145" fmla="*/ 624840 w 1868719"/>
                <a:gd name="connsiteY145" fmla="*/ 645445 h 1500668"/>
                <a:gd name="connsiteX146" fmla="*/ 617220 w 1868719"/>
                <a:gd name="connsiteY146" fmla="*/ 615918 h 1500668"/>
                <a:gd name="connsiteX147" fmla="*/ 626745 w 1868719"/>
                <a:gd name="connsiteY147" fmla="*/ 594962 h 1500668"/>
                <a:gd name="connsiteX148" fmla="*/ 620077 w 1868719"/>
                <a:gd name="connsiteY148" fmla="*/ 571150 h 1500668"/>
                <a:gd name="connsiteX149" fmla="*/ 596265 w 1868719"/>
                <a:gd name="connsiteY149" fmla="*/ 560672 h 1500668"/>
                <a:gd name="connsiteX150" fmla="*/ 603885 w 1868719"/>
                <a:gd name="connsiteY150" fmla="*/ 529240 h 1500668"/>
                <a:gd name="connsiteX151" fmla="*/ 633413 w 1868719"/>
                <a:gd name="connsiteY151" fmla="*/ 497808 h 1500668"/>
                <a:gd name="connsiteX152" fmla="*/ 659130 w 1868719"/>
                <a:gd name="connsiteY152" fmla="*/ 480662 h 1500668"/>
                <a:gd name="connsiteX153" fmla="*/ 650557 w 1868719"/>
                <a:gd name="connsiteY153" fmla="*/ 447325 h 1500668"/>
                <a:gd name="connsiteX154" fmla="*/ 623888 w 1868719"/>
                <a:gd name="connsiteY154" fmla="*/ 412083 h 1500668"/>
                <a:gd name="connsiteX155" fmla="*/ 611505 w 1868719"/>
                <a:gd name="connsiteY155" fmla="*/ 383508 h 1500668"/>
                <a:gd name="connsiteX156" fmla="*/ 623888 w 1868719"/>
                <a:gd name="connsiteY156" fmla="*/ 365410 h 1500668"/>
                <a:gd name="connsiteX157" fmla="*/ 623888 w 1868719"/>
                <a:gd name="connsiteY157" fmla="*/ 336835 h 1500668"/>
                <a:gd name="connsiteX158" fmla="*/ 630555 w 1868719"/>
                <a:gd name="connsiteY158" fmla="*/ 306355 h 1500668"/>
                <a:gd name="connsiteX159" fmla="*/ 652463 w 1868719"/>
                <a:gd name="connsiteY159" fmla="*/ 301593 h 1500668"/>
                <a:gd name="connsiteX160" fmla="*/ 687705 w 1868719"/>
                <a:gd name="connsiteY160" fmla="*/ 294925 h 1500668"/>
                <a:gd name="connsiteX161" fmla="*/ 715327 w 1868719"/>
                <a:gd name="connsiteY161" fmla="*/ 281590 h 1500668"/>
                <a:gd name="connsiteX162" fmla="*/ 715327 w 1868719"/>
                <a:gd name="connsiteY162" fmla="*/ 263493 h 1500668"/>
                <a:gd name="connsiteX163" fmla="*/ 700088 w 1868719"/>
                <a:gd name="connsiteY163" fmla="*/ 241585 h 1500668"/>
                <a:gd name="connsiteX164" fmla="*/ 687705 w 1868719"/>
                <a:gd name="connsiteY164" fmla="*/ 217772 h 1500668"/>
                <a:gd name="connsiteX165" fmla="*/ 704850 w 1868719"/>
                <a:gd name="connsiteY165" fmla="*/ 193960 h 1500668"/>
                <a:gd name="connsiteX166" fmla="*/ 688657 w 1868719"/>
                <a:gd name="connsiteY166" fmla="*/ 167290 h 1500668"/>
                <a:gd name="connsiteX167" fmla="*/ 705802 w 1868719"/>
                <a:gd name="connsiteY167" fmla="*/ 143478 h 1500668"/>
                <a:gd name="connsiteX168" fmla="*/ 721042 w 1868719"/>
                <a:gd name="connsiteY168" fmla="*/ 143478 h 1500668"/>
                <a:gd name="connsiteX169" fmla="*/ 746760 w 1868719"/>
                <a:gd name="connsiteY169" fmla="*/ 151097 h 1500668"/>
                <a:gd name="connsiteX170" fmla="*/ 762952 w 1868719"/>
                <a:gd name="connsiteY170" fmla="*/ 147287 h 1500668"/>
                <a:gd name="connsiteX171" fmla="*/ 757238 w 1868719"/>
                <a:gd name="connsiteY171" fmla="*/ 128237 h 1500668"/>
                <a:gd name="connsiteX172" fmla="*/ 746760 w 1868719"/>
                <a:gd name="connsiteY172" fmla="*/ 108235 h 1500668"/>
                <a:gd name="connsiteX173" fmla="*/ 759142 w 1868719"/>
                <a:gd name="connsiteY173" fmla="*/ 81565 h 1500668"/>
                <a:gd name="connsiteX174" fmla="*/ 782955 w 1868719"/>
                <a:gd name="connsiteY174" fmla="*/ 100615 h 1500668"/>
                <a:gd name="connsiteX175" fmla="*/ 805815 w 1868719"/>
                <a:gd name="connsiteY175" fmla="*/ 124428 h 1500668"/>
                <a:gd name="connsiteX176" fmla="*/ 828675 w 1868719"/>
                <a:gd name="connsiteY176" fmla="*/ 124428 h 1500668"/>
                <a:gd name="connsiteX177" fmla="*/ 856297 w 1868719"/>
                <a:gd name="connsiteY177" fmla="*/ 127285 h 1500668"/>
                <a:gd name="connsiteX178" fmla="*/ 843915 w 1868719"/>
                <a:gd name="connsiteY178" fmla="*/ 145383 h 1500668"/>
                <a:gd name="connsiteX179" fmla="*/ 837247 w 1868719"/>
                <a:gd name="connsiteY179" fmla="*/ 175862 h 1500668"/>
                <a:gd name="connsiteX180" fmla="*/ 882015 w 1868719"/>
                <a:gd name="connsiteY180" fmla="*/ 164433 h 1500668"/>
                <a:gd name="connsiteX181" fmla="*/ 938213 w 1868719"/>
                <a:gd name="connsiteY181" fmla="*/ 113950 h 1500668"/>
                <a:gd name="connsiteX182" fmla="*/ 975360 w 1868719"/>
                <a:gd name="connsiteY182" fmla="*/ 85375 h 1500668"/>
                <a:gd name="connsiteX183" fmla="*/ 1027747 w 1868719"/>
                <a:gd name="connsiteY183" fmla="*/ 67278 h 1500668"/>
                <a:gd name="connsiteX184" fmla="*/ 1034415 w 1868719"/>
                <a:gd name="connsiteY184" fmla="*/ 63468 h 1500668"/>
                <a:gd name="connsiteX185" fmla="*/ 1056323 w 1868719"/>
                <a:gd name="connsiteY185" fmla="*/ 50133 h 1500668"/>
                <a:gd name="connsiteX186" fmla="*/ 1117282 w 1868719"/>
                <a:gd name="connsiteY186" fmla="*/ 6318 h 1500668"/>
                <a:gd name="connsiteX187" fmla="*/ 1198245 w 1868719"/>
                <a:gd name="connsiteY187" fmla="*/ 1555 h 1500668"/>
                <a:gd name="connsiteX188" fmla="*/ 1222057 w 1868719"/>
                <a:gd name="connsiteY188" fmla="*/ 23462 h 1500668"/>
                <a:gd name="connsiteX189" fmla="*/ 1216343 w 1868719"/>
                <a:gd name="connsiteY189" fmla="*/ 43465 h 1500668"/>
                <a:gd name="connsiteX190" fmla="*/ 1205865 w 1868719"/>
                <a:gd name="connsiteY190" fmla="*/ 78708 h 1500668"/>
                <a:gd name="connsiteX191" fmla="*/ 1232535 w 1868719"/>
                <a:gd name="connsiteY191" fmla="*/ 106330 h 1500668"/>
                <a:gd name="connsiteX192" fmla="*/ 1263968 w 1868719"/>
                <a:gd name="connsiteY192" fmla="*/ 109187 h 1500668"/>
                <a:gd name="connsiteX193" fmla="*/ 1285875 w 1868719"/>
                <a:gd name="connsiteY193" fmla="*/ 81565 h 1500668"/>
                <a:gd name="connsiteX194" fmla="*/ 1323975 w 1868719"/>
                <a:gd name="connsiteY194" fmla="*/ 69183 h 1500668"/>
                <a:gd name="connsiteX195" fmla="*/ 1375410 w 1868719"/>
                <a:gd name="connsiteY195" fmla="*/ 97758 h 1500668"/>
                <a:gd name="connsiteX196" fmla="*/ 1412557 w 1868719"/>
                <a:gd name="connsiteY196" fmla="*/ 125380 h 1500668"/>
                <a:gd name="connsiteX197" fmla="*/ 1467802 w 1868719"/>
                <a:gd name="connsiteY197" fmla="*/ 156812 h 1500668"/>
                <a:gd name="connsiteX198" fmla="*/ 1499235 w 1868719"/>
                <a:gd name="connsiteY198" fmla="*/ 167290 h 1500668"/>
                <a:gd name="connsiteX199" fmla="*/ 1546860 w 1868719"/>
                <a:gd name="connsiteY199" fmla="*/ 157765 h 1500668"/>
                <a:gd name="connsiteX200" fmla="*/ 1564005 w 1868719"/>
                <a:gd name="connsiteY200" fmla="*/ 150145 h 1500668"/>
                <a:gd name="connsiteX201" fmla="*/ 1586865 w 1868719"/>
                <a:gd name="connsiteY201" fmla="*/ 162528 h 1500668"/>
                <a:gd name="connsiteX202" fmla="*/ 1625918 w 1868719"/>
                <a:gd name="connsiteY202" fmla="*/ 231108 h 1500668"/>
                <a:gd name="connsiteX203" fmla="*/ 1629727 w 1868719"/>
                <a:gd name="connsiteY203" fmla="*/ 256825 h 1500668"/>
                <a:gd name="connsiteX204" fmla="*/ 1664018 w 1868719"/>
                <a:gd name="connsiteY204" fmla="*/ 266350 h 1500668"/>
                <a:gd name="connsiteX205" fmla="*/ 1681163 w 1868719"/>
                <a:gd name="connsiteY205" fmla="*/ 258730 h 1500668"/>
                <a:gd name="connsiteX206" fmla="*/ 1696402 w 1868719"/>
                <a:gd name="connsiteY206" fmla="*/ 247300 h 1500668"/>
                <a:gd name="connsiteX207" fmla="*/ 1735455 w 1868719"/>
                <a:gd name="connsiteY207" fmla="*/ 252062 h 1500668"/>
                <a:gd name="connsiteX208" fmla="*/ 1765935 w 1868719"/>
                <a:gd name="connsiteY208" fmla="*/ 266350 h 1500668"/>
                <a:gd name="connsiteX209" fmla="*/ 1792605 w 1868719"/>
                <a:gd name="connsiteY209" fmla="*/ 283495 h 1500668"/>
                <a:gd name="connsiteX210" fmla="*/ 1835468 w 1868719"/>
                <a:gd name="connsiteY210" fmla="*/ 292068 h 1500668"/>
                <a:gd name="connsiteX211" fmla="*/ 1867852 w 1868719"/>
                <a:gd name="connsiteY211" fmla="*/ 322547 h 1500668"/>
                <a:gd name="connsiteX212" fmla="*/ 1862138 w 1868719"/>
                <a:gd name="connsiteY212" fmla="*/ 359695 h 150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1868719" h="1500668">
                  <a:moveTo>
                    <a:pt x="1862138" y="359695"/>
                  </a:moveTo>
                  <a:cubicBezTo>
                    <a:pt x="1855470" y="365410"/>
                    <a:pt x="1822132" y="375887"/>
                    <a:pt x="1814513" y="383508"/>
                  </a:cubicBezTo>
                  <a:cubicBezTo>
                    <a:pt x="1806893" y="391128"/>
                    <a:pt x="1790700" y="412083"/>
                    <a:pt x="1785938" y="420655"/>
                  </a:cubicBezTo>
                  <a:cubicBezTo>
                    <a:pt x="1781175" y="429228"/>
                    <a:pt x="1805940" y="434943"/>
                    <a:pt x="1801177" y="448278"/>
                  </a:cubicBezTo>
                  <a:cubicBezTo>
                    <a:pt x="1796415" y="461612"/>
                    <a:pt x="1792605" y="467328"/>
                    <a:pt x="1778318" y="471137"/>
                  </a:cubicBezTo>
                  <a:cubicBezTo>
                    <a:pt x="1764030" y="474947"/>
                    <a:pt x="1752600" y="482568"/>
                    <a:pt x="1750695" y="489235"/>
                  </a:cubicBezTo>
                  <a:cubicBezTo>
                    <a:pt x="1748790" y="495903"/>
                    <a:pt x="1748790" y="508285"/>
                    <a:pt x="1748790" y="519715"/>
                  </a:cubicBezTo>
                  <a:cubicBezTo>
                    <a:pt x="1748790" y="531145"/>
                    <a:pt x="1746885" y="540670"/>
                    <a:pt x="1754505" y="550195"/>
                  </a:cubicBezTo>
                  <a:cubicBezTo>
                    <a:pt x="1762125" y="559720"/>
                    <a:pt x="1769745" y="566387"/>
                    <a:pt x="1778318" y="576865"/>
                  </a:cubicBezTo>
                  <a:cubicBezTo>
                    <a:pt x="1786890" y="587343"/>
                    <a:pt x="1812607" y="621633"/>
                    <a:pt x="1812607" y="627347"/>
                  </a:cubicBezTo>
                  <a:cubicBezTo>
                    <a:pt x="1812607" y="633062"/>
                    <a:pt x="1807845" y="645445"/>
                    <a:pt x="1810702" y="652112"/>
                  </a:cubicBezTo>
                  <a:lnTo>
                    <a:pt x="1750695" y="644493"/>
                  </a:lnTo>
                  <a:cubicBezTo>
                    <a:pt x="1750695" y="644493"/>
                    <a:pt x="1726882" y="667353"/>
                    <a:pt x="1724977" y="673068"/>
                  </a:cubicBezTo>
                  <a:cubicBezTo>
                    <a:pt x="1723072" y="678783"/>
                    <a:pt x="1728788" y="682593"/>
                    <a:pt x="1716405" y="681640"/>
                  </a:cubicBezTo>
                  <a:cubicBezTo>
                    <a:pt x="1704022" y="679735"/>
                    <a:pt x="1702118" y="677830"/>
                    <a:pt x="1690688" y="681640"/>
                  </a:cubicBezTo>
                  <a:cubicBezTo>
                    <a:pt x="1679257" y="685450"/>
                    <a:pt x="1653540" y="690212"/>
                    <a:pt x="1653540" y="702595"/>
                  </a:cubicBezTo>
                  <a:cubicBezTo>
                    <a:pt x="1653540" y="714978"/>
                    <a:pt x="1653540" y="736885"/>
                    <a:pt x="1662113" y="740695"/>
                  </a:cubicBezTo>
                  <a:cubicBezTo>
                    <a:pt x="1670685" y="745458"/>
                    <a:pt x="1677352" y="753078"/>
                    <a:pt x="1679257" y="763555"/>
                  </a:cubicBezTo>
                  <a:cubicBezTo>
                    <a:pt x="1681163" y="773080"/>
                    <a:pt x="1691640" y="778795"/>
                    <a:pt x="1681163" y="792130"/>
                  </a:cubicBezTo>
                  <a:cubicBezTo>
                    <a:pt x="1669732" y="804512"/>
                    <a:pt x="1631632" y="800703"/>
                    <a:pt x="1644015" y="807370"/>
                  </a:cubicBezTo>
                  <a:cubicBezTo>
                    <a:pt x="1656397" y="814037"/>
                    <a:pt x="1687830" y="831183"/>
                    <a:pt x="1689735" y="842612"/>
                  </a:cubicBezTo>
                  <a:cubicBezTo>
                    <a:pt x="1691640" y="854043"/>
                    <a:pt x="1707832" y="862615"/>
                    <a:pt x="1691640" y="889285"/>
                  </a:cubicBezTo>
                  <a:cubicBezTo>
                    <a:pt x="1674495" y="915955"/>
                    <a:pt x="1660207" y="940720"/>
                    <a:pt x="1653540" y="952150"/>
                  </a:cubicBezTo>
                  <a:cubicBezTo>
                    <a:pt x="1645920" y="963580"/>
                    <a:pt x="1648777" y="992155"/>
                    <a:pt x="1642110" y="995965"/>
                  </a:cubicBezTo>
                  <a:cubicBezTo>
                    <a:pt x="1635443" y="999775"/>
                    <a:pt x="1619250" y="1015968"/>
                    <a:pt x="1608772" y="1027397"/>
                  </a:cubicBezTo>
                  <a:cubicBezTo>
                    <a:pt x="1598295" y="1038828"/>
                    <a:pt x="1591627" y="1033112"/>
                    <a:pt x="1574482" y="1039780"/>
                  </a:cubicBezTo>
                  <a:cubicBezTo>
                    <a:pt x="1557338" y="1046447"/>
                    <a:pt x="1536382" y="1049305"/>
                    <a:pt x="1536382" y="1059783"/>
                  </a:cubicBezTo>
                  <a:cubicBezTo>
                    <a:pt x="1536382" y="1069308"/>
                    <a:pt x="1544002" y="1100740"/>
                    <a:pt x="1545907" y="1109313"/>
                  </a:cubicBezTo>
                  <a:cubicBezTo>
                    <a:pt x="1545907" y="1110265"/>
                    <a:pt x="1545907" y="1110265"/>
                    <a:pt x="1546860" y="1111218"/>
                  </a:cubicBezTo>
                  <a:cubicBezTo>
                    <a:pt x="1536382" y="1116933"/>
                    <a:pt x="1525905" y="1123600"/>
                    <a:pt x="1524000" y="1132172"/>
                  </a:cubicBezTo>
                  <a:cubicBezTo>
                    <a:pt x="1518285" y="1151222"/>
                    <a:pt x="1510665" y="1146460"/>
                    <a:pt x="1497330" y="1168368"/>
                  </a:cubicBezTo>
                  <a:cubicBezTo>
                    <a:pt x="1483995" y="1190275"/>
                    <a:pt x="1483995" y="1193133"/>
                    <a:pt x="1480185" y="1202658"/>
                  </a:cubicBezTo>
                  <a:cubicBezTo>
                    <a:pt x="1476375" y="1212183"/>
                    <a:pt x="1472565" y="1228375"/>
                    <a:pt x="1467802" y="1238853"/>
                  </a:cubicBezTo>
                  <a:cubicBezTo>
                    <a:pt x="1463040" y="1249330"/>
                    <a:pt x="1453515" y="1259808"/>
                    <a:pt x="1459230" y="1275047"/>
                  </a:cubicBezTo>
                  <a:cubicBezTo>
                    <a:pt x="1464945" y="1290288"/>
                    <a:pt x="1462088" y="1297908"/>
                    <a:pt x="1457325" y="1300765"/>
                  </a:cubicBezTo>
                  <a:cubicBezTo>
                    <a:pt x="1452563" y="1303622"/>
                    <a:pt x="1436370" y="1307433"/>
                    <a:pt x="1436370" y="1307433"/>
                  </a:cubicBezTo>
                  <a:cubicBezTo>
                    <a:pt x="1436370" y="1307433"/>
                    <a:pt x="1365885" y="1320768"/>
                    <a:pt x="1357313" y="1335055"/>
                  </a:cubicBezTo>
                  <a:cubicBezTo>
                    <a:pt x="1348740" y="1349343"/>
                    <a:pt x="1339215" y="1360772"/>
                    <a:pt x="1332547" y="1359820"/>
                  </a:cubicBezTo>
                  <a:cubicBezTo>
                    <a:pt x="1325880" y="1358868"/>
                    <a:pt x="1305877" y="1351247"/>
                    <a:pt x="1292543" y="1349343"/>
                  </a:cubicBezTo>
                  <a:cubicBezTo>
                    <a:pt x="1279207" y="1347438"/>
                    <a:pt x="1252538" y="1338865"/>
                    <a:pt x="1237297" y="1342675"/>
                  </a:cubicBezTo>
                  <a:cubicBezTo>
                    <a:pt x="1236345" y="1342675"/>
                    <a:pt x="1234440" y="1343628"/>
                    <a:pt x="1233488" y="1343628"/>
                  </a:cubicBezTo>
                  <a:cubicBezTo>
                    <a:pt x="1232535" y="1343628"/>
                    <a:pt x="1231582" y="1343628"/>
                    <a:pt x="1230630" y="1344580"/>
                  </a:cubicBezTo>
                  <a:cubicBezTo>
                    <a:pt x="1223963" y="1346485"/>
                    <a:pt x="1213485" y="1350295"/>
                    <a:pt x="1202055" y="1354105"/>
                  </a:cubicBezTo>
                  <a:cubicBezTo>
                    <a:pt x="1201102" y="1354105"/>
                    <a:pt x="1199197" y="1355058"/>
                    <a:pt x="1198245" y="1356010"/>
                  </a:cubicBezTo>
                  <a:cubicBezTo>
                    <a:pt x="1192530" y="1357915"/>
                    <a:pt x="1186815" y="1359820"/>
                    <a:pt x="1181100" y="1361725"/>
                  </a:cubicBezTo>
                  <a:cubicBezTo>
                    <a:pt x="1174432" y="1363630"/>
                    <a:pt x="1168718" y="1366488"/>
                    <a:pt x="1163002" y="1368393"/>
                  </a:cubicBezTo>
                  <a:cubicBezTo>
                    <a:pt x="1161097" y="1369345"/>
                    <a:pt x="1159193" y="1369345"/>
                    <a:pt x="1157288" y="1370297"/>
                  </a:cubicBezTo>
                  <a:cubicBezTo>
                    <a:pt x="1151572" y="1372203"/>
                    <a:pt x="1145857" y="1374108"/>
                    <a:pt x="1142047" y="1375060"/>
                  </a:cubicBezTo>
                  <a:cubicBezTo>
                    <a:pt x="1122045" y="1379822"/>
                    <a:pt x="1062990" y="1395063"/>
                    <a:pt x="1062990" y="1395063"/>
                  </a:cubicBezTo>
                  <a:lnTo>
                    <a:pt x="1042988" y="1413160"/>
                  </a:lnTo>
                  <a:lnTo>
                    <a:pt x="1020127" y="1418875"/>
                  </a:lnTo>
                  <a:cubicBezTo>
                    <a:pt x="1020127" y="1418875"/>
                    <a:pt x="1002030" y="1432210"/>
                    <a:pt x="993457" y="1439830"/>
                  </a:cubicBezTo>
                  <a:cubicBezTo>
                    <a:pt x="985838" y="1447450"/>
                    <a:pt x="972502" y="1448403"/>
                    <a:pt x="963930" y="1449355"/>
                  </a:cubicBezTo>
                  <a:cubicBezTo>
                    <a:pt x="955357" y="1450308"/>
                    <a:pt x="946785" y="1449355"/>
                    <a:pt x="928688" y="1447450"/>
                  </a:cubicBezTo>
                  <a:cubicBezTo>
                    <a:pt x="910590" y="1446497"/>
                    <a:pt x="913447" y="1448403"/>
                    <a:pt x="903922" y="1452213"/>
                  </a:cubicBezTo>
                  <a:cubicBezTo>
                    <a:pt x="894397" y="1456022"/>
                    <a:pt x="891540" y="1465547"/>
                    <a:pt x="885825" y="1480788"/>
                  </a:cubicBezTo>
                  <a:cubicBezTo>
                    <a:pt x="880110" y="1496028"/>
                    <a:pt x="878205" y="1496028"/>
                    <a:pt x="876300" y="1499838"/>
                  </a:cubicBezTo>
                  <a:cubicBezTo>
                    <a:pt x="874395" y="1503647"/>
                    <a:pt x="815340" y="1493170"/>
                    <a:pt x="809625" y="1492218"/>
                  </a:cubicBezTo>
                  <a:cubicBezTo>
                    <a:pt x="803910" y="1491265"/>
                    <a:pt x="794385" y="1489360"/>
                    <a:pt x="785813" y="1482693"/>
                  </a:cubicBezTo>
                  <a:cubicBezTo>
                    <a:pt x="777240" y="1476025"/>
                    <a:pt x="771525" y="1450308"/>
                    <a:pt x="770572" y="1438878"/>
                  </a:cubicBezTo>
                  <a:cubicBezTo>
                    <a:pt x="768667" y="1427447"/>
                    <a:pt x="753427" y="1420780"/>
                    <a:pt x="749617" y="1418875"/>
                  </a:cubicBezTo>
                  <a:cubicBezTo>
                    <a:pt x="745807" y="1416970"/>
                    <a:pt x="735330" y="1398872"/>
                    <a:pt x="732472" y="1381728"/>
                  </a:cubicBezTo>
                  <a:cubicBezTo>
                    <a:pt x="729615" y="1364583"/>
                    <a:pt x="730567" y="1369345"/>
                    <a:pt x="733425" y="1363630"/>
                  </a:cubicBezTo>
                  <a:cubicBezTo>
                    <a:pt x="735330" y="1358868"/>
                    <a:pt x="733425" y="1337913"/>
                    <a:pt x="731520" y="1333150"/>
                  </a:cubicBezTo>
                  <a:cubicBezTo>
                    <a:pt x="730567" y="1328388"/>
                    <a:pt x="729615" y="1311243"/>
                    <a:pt x="730567" y="1305528"/>
                  </a:cubicBezTo>
                  <a:cubicBezTo>
                    <a:pt x="732472" y="1299813"/>
                    <a:pt x="745807" y="1287430"/>
                    <a:pt x="752475" y="1280763"/>
                  </a:cubicBezTo>
                  <a:cubicBezTo>
                    <a:pt x="759142" y="1274095"/>
                    <a:pt x="763905" y="1256950"/>
                    <a:pt x="763905" y="1252188"/>
                  </a:cubicBezTo>
                  <a:cubicBezTo>
                    <a:pt x="763905" y="1247425"/>
                    <a:pt x="749617" y="1231233"/>
                    <a:pt x="719138" y="1231233"/>
                  </a:cubicBezTo>
                  <a:cubicBezTo>
                    <a:pt x="688657" y="1231233"/>
                    <a:pt x="700088" y="1236947"/>
                    <a:pt x="693420" y="1235995"/>
                  </a:cubicBezTo>
                  <a:cubicBezTo>
                    <a:pt x="686752" y="1235043"/>
                    <a:pt x="678180" y="1237900"/>
                    <a:pt x="675322" y="1235995"/>
                  </a:cubicBezTo>
                  <a:cubicBezTo>
                    <a:pt x="671513" y="1235043"/>
                    <a:pt x="664845" y="1209325"/>
                    <a:pt x="659130" y="1198847"/>
                  </a:cubicBezTo>
                  <a:cubicBezTo>
                    <a:pt x="653415" y="1188370"/>
                    <a:pt x="641985" y="1147413"/>
                    <a:pt x="648652" y="1135983"/>
                  </a:cubicBezTo>
                  <a:cubicBezTo>
                    <a:pt x="655320" y="1124553"/>
                    <a:pt x="653415" y="1126458"/>
                    <a:pt x="656272" y="1112170"/>
                  </a:cubicBezTo>
                  <a:cubicBezTo>
                    <a:pt x="660082" y="1098835"/>
                    <a:pt x="650557" y="1092168"/>
                    <a:pt x="646747" y="1089310"/>
                  </a:cubicBezTo>
                  <a:cubicBezTo>
                    <a:pt x="642938" y="1086453"/>
                    <a:pt x="623888" y="1075022"/>
                    <a:pt x="625792" y="1070260"/>
                  </a:cubicBezTo>
                  <a:cubicBezTo>
                    <a:pt x="626745" y="1065497"/>
                    <a:pt x="643890" y="1043590"/>
                    <a:pt x="643890" y="1038828"/>
                  </a:cubicBezTo>
                  <a:cubicBezTo>
                    <a:pt x="642938" y="1034065"/>
                    <a:pt x="625792" y="1008347"/>
                    <a:pt x="614363" y="1003585"/>
                  </a:cubicBezTo>
                  <a:cubicBezTo>
                    <a:pt x="602932" y="998822"/>
                    <a:pt x="593407" y="1001680"/>
                    <a:pt x="593407" y="1001680"/>
                  </a:cubicBezTo>
                  <a:cubicBezTo>
                    <a:pt x="593407" y="1001680"/>
                    <a:pt x="580072" y="993108"/>
                    <a:pt x="578167" y="993108"/>
                  </a:cubicBezTo>
                  <a:cubicBezTo>
                    <a:pt x="576263" y="993108"/>
                    <a:pt x="559117" y="996918"/>
                    <a:pt x="543877" y="1003585"/>
                  </a:cubicBezTo>
                  <a:cubicBezTo>
                    <a:pt x="528638" y="1011205"/>
                    <a:pt x="531495" y="1013110"/>
                    <a:pt x="526732" y="1015968"/>
                  </a:cubicBezTo>
                  <a:cubicBezTo>
                    <a:pt x="521970" y="1018825"/>
                    <a:pt x="512445" y="1020730"/>
                    <a:pt x="508635" y="1018825"/>
                  </a:cubicBezTo>
                  <a:cubicBezTo>
                    <a:pt x="504825" y="1016920"/>
                    <a:pt x="485775" y="1014062"/>
                    <a:pt x="481013" y="1014062"/>
                  </a:cubicBezTo>
                  <a:cubicBezTo>
                    <a:pt x="476250" y="1014062"/>
                    <a:pt x="471488" y="1020730"/>
                    <a:pt x="468630" y="1021683"/>
                  </a:cubicBezTo>
                  <a:cubicBezTo>
                    <a:pt x="466725" y="1022635"/>
                    <a:pt x="428625" y="1022635"/>
                    <a:pt x="413385" y="1026445"/>
                  </a:cubicBezTo>
                  <a:cubicBezTo>
                    <a:pt x="398145" y="1030255"/>
                    <a:pt x="385763" y="1022635"/>
                    <a:pt x="385763" y="1022635"/>
                  </a:cubicBezTo>
                  <a:lnTo>
                    <a:pt x="377190" y="1025493"/>
                  </a:lnTo>
                  <a:lnTo>
                    <a:pt x="368617" y="1039780"/>
                  </a:lnTo>
                  <a:cubicBezTo>
                    <a:pt x="368617" y="1039780"/>
                    <a:pt x="354330" y="1052163"/>
                    <a:pt x="351472" y="1055972"/>
                  </a:cubicBezTo>
                  <a:cubicBezTo>
                    <a:pt x="348615" y="1059783"/>
                    <a:pt x="345757" y="1040733"/>
                    <a:pt x="344805" y="1032160"/>
                  </a:cubicBezTo>
                  <a:cubicBezTo>
                    <a:pt x="343852" y="1022635"/>
                    <a:pt x="328613" y="1034065"/>
                    <a:pt x="328613" y="1034065"/>
                  </a:cubicBezTo>
                  <a:cubicBezTo>
                    <a:pt x="328613" y="1034065"/>
                    <a:pt x="308610" y="1046447"/>
                    <a:pt x="304800" y="1048353"/>
                  </a:cubicBezTo>
                  <a:cubicBezTo>
                    <a:pt x="300990" y="1050258"/>
                    <a:pt x="298132" y="1033112"/>
                    <a:pt x="298132" y="1024540"/>
                  </a:cubicBezTo>
                  <a:cubicBezTo>
                    <a:pt x="297180" y="1016920"/>
                    <a:pt x="294322" y="1003585"/>
                    <a:pt x="293370" y="991203"/>
                  </a:cubicBezTo>
                  <a:cubicBezTo>
                    <a:pt x="292417" y="978820"/>
                    <a:pt x="286702" y="981678"/>
                    <a:pt x="286702" y="981678"/>
                  </a:cubicBezTo>
                  <a:cubicBezTo>
                    <a:pt x="286702" y="981678"/>
                    <a:pt x="260032" y="977868"/>
                    <a:pt x="248602" y="977868"/>
                  </a:cubicBezTo>
                  <a:cubicBezTo>
                    <a:pt x="236220" y="977868"/>
                    <a:pt x="211455" y="986440"/>
                    <a:pt x="202882" y="987393"/>
                  </a:cubicBezTo>
                  <a:cubicBezTo>
                    <a:pt x="194310" y="989297"/>
                    <a:pt x="173355" y="987393"/>
                    <a:pt x="162877" y="987393"/>
                  </a:cubicBezTo>
                  <a:cubicBezTo>
                    <a:pt x="151447" y="987393"/>
                    <a:pt x="126682" y="975010"/>
                    <a:pt x="122872" y="968343"/>
                  </a:cubicBezTo>
                  <a:cubicBezTo>
                    <a:pt x="118110" y="961675"/>
                    <a:pt x="96202" y="958818"/>
                    <a:pt x="91440" y="958818"/>
                  </a:cubicBezTo>
                  <a:cubicBezTo>
                    <a:pt x="86677" y="958818"/>
                    <a:pt x="76200" y="969295"/>
                    <a:pt x="67627" y="974058"/>
                  </a:cubicBezTo>
                  <a:cubicBezTo>
                    <a:pt x="65722" y="975010"/>
                    <a:pt x="62865" y="976915"/>
                    <a:pt x="59055" y="979772"/>
                  </a:cubicBezTo>
                  <a:cubicBezTo>
                    <a:pt x="58102" y="979772"/>
                    <a:pt x="57150" y="980725"/>
                    <a:pt x="56197" y="981678"/>
                  </a:cubicBezTo>
                  <a:cubicBezTo>
                    <a:pt x="54292" y="983583"/>
                    <a:pt x="51435" y="984535"/>
                    <a:pt x="49530" y="986440"/>
                  </a:cubicBezTo>
                  <a:cubicBezTo>
                    <a:pt x="47625" y="988345"/>
                    <a:pt x="44767" y="989297"/>
                    <a:pt x="42863" y="991203"/>
                  </a:cubicBezTo>
                  <a:cubicBezTo>
                    <a:pt x="40005" y="993108"/>
                    <a:pt x="37147" y="995012"/>
                    <a:pt x="34290" y="997870"/>
                  </a:cubicBezTo>
                  <a:cubicBezTo>
                    <a:pt x="32385" y="998822"/>
                    <a:pt x="31432" y="1000728"/>
                    <a:pt x="29527" y="1001680"/>
                  </a:cubicBezTo>
                  <a:cubicBezTo>
                    <a:pt x="29527" y="1001680"/>
                    <a:pt x="28575" y="1002633"/>
                    <a:pt x="28575" y="1002633"/>
                  </a:cubicBezTo>
                  <a:cubicBezTo>
                    <a:pt x="27622" y="1003585"/>
                    <a:pt x="25717" y="1004537"/>
                    <a:pt x="24765" y="1005490"/>
                  </a:cubicBezTo>
                  <a:cubicBezTo>
                    <a:pt x="21907" y="1007395"/>
                    <a:pt x="20002" y="1009300"/>
                    <a:pt x="18097" y="1011205"/>
                  </a:cubicBezTo>
                  <a:cubicBezTo>
                    <a:pt x="17145" y="1012158"/>
                    <a:pt x="16192" y="1013110"/>
                    <a:pt x="15240" y="1013110"/>
                  </a:cubicBezTo>
                  <a:cubicBezTo>
                    <a:pt x="15240" y="1013110"/>
                    <a:pt x="15240" y="1013110"/>
                    <a:pt x="15240" y="1013110"/>
                  </a:cubicBezTo>
                  <a:cubicBezTo>
                    <a:pt x="14288" y="1014062"/>
                    <a:pt x="13335" y="1015015"/>
                    <a:pt x="12382" y="1015015"/>
                  </a:cubicBezTo>
                  <a:cubicBezTo>
                    <a:pt x="12382" y="1015015"/>
                    <a:pt x="12382" y="1015015"/>
                    <a:pt x="12382" y="1015015"/>
                  </a:cubicBezTo>
                  <a:cubicBezTo>
                    <a:pt x="11430" y="1015968"/>
                    <a:pt x="11430" y="1015968"/>
                    <a:pt x="10477" y="1016920"/>
                  </a:cubicBezTo>
                  <a:cubicBezTo>
                    <a:pt x="9525" y="1016920"/>
                    <a:pt x="9525" y="1017872"/>
                    <a:pt x="9525" y="1017872"/>
                  </a:cubicBezTo>
                  <a:cubicBezTo>
                    <a:pt x="9525" y="1017872"/>
                    <a:pt x="9525" y="1017872"/>
                    <a:pt x="9525" y="1017872"/>
                  </a:cubicBezTo>
                  <a:cubicBezTo>
                    <a:pt x="9525" y="1017872"/>
                    <a:pt x="5715" y="994060"/>
                    <a:pt x="5715" y="988345"/>
                  </a:cubicBezTo>
                  <a:cubicBezTo>
                    <a:pt x="5715" y="982630"/>
                    <a:pt x="0" y="958818"/>
                    <a:pt x="0" y="949293"/>
                  </a:cubicBezTo>
                  <a:cubicBezTo>
                    <a:pt x="0" y="939768"/>
                    <a:pt x="11430" y="935005"/>
                    <a:pt x="25717" y="922622"/>
                  </a:cubicBezTo>
                  <a:cubicBezTo>
                    <a:pt x="29527" y="919765"/>
                    <a:pt x="31432" y="916908"/>
                    <a:pt x="33338" y="913097"/>
                  </a:cubicBezTo>
                  <a:cubicBezTo>
                    <a:pt x="37147" y="903572"/>
                    <a:pt x="34290" y="892143"/>
                    <a:pt x="37147" y="880712"/>
                  </a:cubicBezTo>
                  <a:cubicBezTo>
                    <a:pt x="40957" y="865472"/>
                    <a:pt x="68580" y="859758"/>
                    <a:pt x="78105" y="851185"/>
                  </a:cubicBezTo>
                  <a:cubicBezTo>
                    <a:pt x="79057" y="850233"/>
                    <a:pt x="80010" y="849280"/>
                    <a:pt x="80963" y="848328"/>
                  </a:cubicBezTo>
                  <a:cubicBezTo>
                    <a:pt x="81915" y="848328"/>
                    <a:pt x="81915" y="847375"/>
                    <a:pt x="81915" y="846422"/>
                  </a:cubicBezTo>
                  <a:cubicBezTo>
                    <a:pt x="82867" y="845470"/>
                    <a:pt x="82867" y="844518"/>
                    <a:pt x="83820" y="843565"/>
                  </a:cubicBezTo>
                  <a:cubicBezTo>
                    <a:pt x="84772" y="842612"/>
                    <a:pt x="84772" y="841660"/>
                    <a:pt x="84772" y="840708"/>
                  </a:cubicBezTo>
                  <a:cubicBezTo>
                    <a:pt x="85725" y="838803"/>
                    <a:pt x="86677" y="836897"/>
                    <a:pt x="87630" y="834993"/>
                  </a:cubicBezTo>
                  <a:cubicBezTo>
                    <a:pt x="87630" y="834040"/>
                    <a:pt x="88582" y="833087"/>
                    <a:pt x="88582" y="832135"/>
                  </a:cubicBezTo>
                  <a:cubicBezTo>
                    <a:pt x="90488" y="827372"/>
                    <a:pt x="91440" y="821658"/>
                    <a:pt x="93345" y="816895"/>
                  </a:cubicBezTo>
                  <a:cubicBezTo>
                    <a:pt x="97155" y="806418"/>
                    <a:pt x="108585" y="784510"/>
                    <a:pt x="117157" y="776890"/>
                  </a:cubicBezTo>
                  <a:cubicBezTo>
                    <a:pt x="125730" y="769270"/>
                    <a:pt x="153352" y="769270"/>
                    <a:pt x="170497" y="764508"/>
                  </a:cubicBezTo>
                  <a:cubicBezTo>
                    <a:pt x="187642" y="759745"/>
                    <a:pt x="217170" y="752125"/>
                    <a:pt x="221932" y="752125"/>
                  </a:cubicBezTo>
                  <a:cubicBezTo>
                    <a:pt x="226695" y="752125"/>
                    <a:pt x="249555" y="741647"/>
                    <a:pt x="255270" y="741647"/>
                  </a:cubicBezTo>
                  <a:cubicBezTo>
                    <a:pt x="260985" y="741647"/>
                    <a:pt x="277177" y="752125"/>
                    <a:pt x="293370" y="752125"/>
                  </a:cubicBezTo>
                  <a:cubicBezTo>
                    <a:pt x="309563" y="752125"/>
                    <a:pt x="309563" y="751172"/>
                    <a:pt x="314325" y="745458"/>
                  </a:cubicBezTo>
                  <a:cubicBezTo>
                    <a:pt x="319088" y="739743"/>
                    <a:pt x="335280" y="731170"/>
                    <a:pt x="345757" y="725455"/>
                  </a:cubicBezTo>
                  <a:cubicBezTo>
                    <a:pt x="355282" y="719740"/>
                    <a:pt x="360997" y="717835"/>
                    <a:pt x="372427" y="716883"/>
                  </a:cubicBezTo>
                  <a:cubicBezTo>
                    <a:pt x="384810" y="714978"/>
                    <a:pt x="407670" y="714978"/>
                    <a:pt x="412432" y="716883"/>
                  </a:cubicBezTo>
                  <a:cubicBezTo>
                    <a:pt x="417195" y="718787"/>
                    <a:pt x="431482" y="718787"/>
                    <a:pt x="443865" y="713072"/>
                  </a:cubicBezTo>
                  <a:cubicBezTo>
                    <a:pt x="456247" y="707358"/>
                    <a:pt x="470535" y="714025"/>
                    <a:pt x="478155" y="716883"/>
                  </a:cubicBezTo>
                  <a:cubicBezTo>
                    <a:pt x="485775" y="719740"/>
                    <a:pt x="506730" y="728312"/>
                    <a:pt x="517207" y="734028"/>
                  </a:cubicBezTo>
                  <a:cubicBezTo>
                    <a:pt x="527685" y="739743"/>
                    <a:pt x="557213" y="718787"/>
                    <a:pt x="563880" y="716883"/>
                  </a:cubicBezTo>
                  <a:cubicBezTo>
                    <a:pt x="570547" y="714978"/>
                    <a:pt x="589597" y="699737"/>
                    <a:pt x="601980" y="691165"/>
                  </a:cubicBezTo>
                  <a:cubicBezTo>
                    <a:pt x="614363" y="681640"/>
                    <a:pt x="621030" y="675925"/>
                    <a:pt x="627697" y="667353"/>
                  </a:cubicBezTo>
                  <a:cubicBezTo>
                    <a:pt x="634365" y="659733"/>
                    <a:pt x="625792" y="651160"/>
                    <a:pt x="624840" y="645445"/>
                  </a:cubicBezTo>
                  <a:cubicBezTo>
                    <a:pt x="623888" y="639730"/>
                    <a:pt x="617220" y="623537"/>
                    <a:pt x="617220" y="615918"/>
                  </a:cubicBezTo>
                  <a:cubicBezTo>
                    <a:pt x="616267" y="608297"/>
                    <a:pt x="624840" y="599725"/>
                    <a:pt x="626745" y="594962"/>
                  </a:cubicBezTo>
                  <a:cubicBezTo>
                    <a:pt x="628650" y="591153"/>
                    <a:pt x="625792" y="574960"/>
                    <a:pt x="620077" y="571150"/>
                  </a:cubicBezTo>
                  <a:cubicBezTo>
                    <a:pt x="614363" y="567340"/>
                    <a:pt x="605790" y="569245"/>
                    <a:pt x="596265" y="560672"/>
                  </a:cubicBezTo>
                  <a:cubicBezTo>
                    <a:pt x="586740" y="551147"/>
                    <a:pt x="599122" y="539718"/>
                    <a:pt x="603885" y="529240"/>
                  </a:cubicBezTo>
                  <a:cubicBezTo>
                    <a:pt x="608647" y="518762"/>
                    <a:pt x="627697" y="505428"/>
                    <a:pt x="633413" y="497808"/>
                  </a:cubicBezTo>
                  <a:cubicBezTo>
                    <a:pt x="640080" y="490187"/>
                    <a:pt x="651510" y="485425"/>
                    <a:pt x="659130" y="480662"/>
                  </a:cubicBezTo>
                  <a:cubicBezTo>
                    <a:pt x="666750" y="475900"/>
                    <a:pt x="657225" y="459708"/>
                    <a:pt x="650557" y="447325"/>
                  </a:cubicBezTo>
                  <a:cubicBezTo>
                    <a:pt x="643890" y="434943"/>
                    <a:pt x="636270" y="425418"/>
                    <a:pt x="623888" y="412083"/>
                  </a:cubicBezTo>
                  <a:cubicBezTo>
                    <a:pt x="611505" y="398747"/>
                    <a:pt x="614363" y="393033"/>
                    <a:pt x="611505" y="383508"/>
                  </a:cubicBezTo>
                  <a:cubicBezTo>
                    <a:pt x="608647" y="373983"/>
                    <a:pt x="616267" y="376840"/>
                    <a:pt x="623888" y="365410"/>
                  </a:cubicBezTo>
                  <a:cubicBezTo>
                    <a:pt x="631507" y="353980"/>
                    <a:pt x="623888" y="353028"/>
                    <a:pt x="623888" y="336835"/>
                  </a:cubicBezTo>
                  <a:cubicBezTo>
                    <a:pt x="623888" y="321595"/>
                    <a:pt x="627697" y="312070"/>
                    <a:pt x="630555" y="306355"/>
                  </a:cubicBezTo>
                  <a:cubicBezTo>
                    <a:pt x="633413" y="300640"/>
                    <a:pt x="648652" y="301593"/>
                    <a:pt x="652463" y="301593"/>
                  </a:cubicBezTo>
                  <a:cubicBezTo>
                    <a:pt x="656272" y="301593"/>
                    <a:pt x="670560" y="297783"/>
                    <a:pt x="687705" y="294925"/>
                  </a:cubicBezTo>
                  <a:cubicBezTo>
                    <a:pt x="704850" y="291115"/>
                    <a:pt x="706755" y="287305"/>
                    <a:pt x="715327" y="281590"/>
                  </a:cubicBezTo>
                  <a:cubicBezTo>
                    <a:pt x="722947" y="275875"/>
                    <a:pt x="716280" y="266350"/>
                    <a:pt x="715327" y="263493"/>
                  </a:cubicBezTo>
                  <a:cubicBezTo>
                    <a:pt x="714375" y="261587"/>
                    <a:pt x="705802" y="252062"/>
                    <a:pt x="700088" y="241585"/>
                  </a:cubicBezTo>
                  <a:cubicBezTo>
                    <a:pt x="695325" y="231108"/>
                    <a:pt x="688657" y="223487"/>
                    <a:pt x="687705" y="217772"/>
                  </a:cubicBezTo>
                  <a:cubicBezTo>
                    <a:pt x="686752" y="212058"/>
                    <a:pt x="702945" y="199675"/>
                    <a:pt x="704850" y="193960"/>
                  </a:cubicBezTo>
                  <a:cubicBezTo>
                    <a:pt x="706755" y="188245"/>
                    <a:pt x="693420" y="175862"/>
                    <a:pt x="688657" y="167290"/>
                  </a:cubicBezTo>
                  <a:cubicBezTo>
                    <a:pt x="683895" y="157765"/>
                    <a:pt x="698182" y="146335"/>
                    <a:pt x="705802" y="143478"/>
                  </a:cubicBezTo>
                  <a:cubicBezTo>
                    <a:pt x="712470" y="141572"/>
                    <a:pt x="717232" y="143478"/>
                    <a:pt x="721042" y="143478"/>
                  </a:cubicBezTo>
                  <a:cubicBezTo>
                    <a:pt x="724852" y="143478"/>
                    <a:pt x="737235" y="148240"/>
                    <a:pt x="746760" y="151097"/>
                  </a:cubicBezTo>
                  <a:cubicBezTo>
                    <a:pt x="756285" y="153003"/>
                    <a:pt x="757238" y="151097"/>
                    <a:pt x="762952" y="147287"/>
                  </a:cubicBezTo>
                  <a:cubicBezTo>
                    <a:pt x="767715" y="143478"/>
                    <a:pt x="761047" y="135858"/>
                    <a:pt x="757238" y="128237"/>
                  </a:cubicBezTo>
                  <a:cubicBezTo>
                    <a:pt x="752475" y="120618"/>
                    <a:pt x="749617" y="112997"/>
                    <a:pt x="746760" y="108235"/>
                  </a:cubicBezTo>
                  <a:cubicBezTo>
                    <a:pt x="743902" y="103472"/>
                    <a:pt x="759142" y="81565"/>
                    <a:pt x="759142" y="81565"/>
                  </a:cubicBezTo>
                  <a:cubicBezTo>
                    <a:pt x="759142" y="81565"/>
                    <a:pt x="780097" y="96805"/>
                    <a:pt x="782955" y="100615"/>
                  </a:cubicBezTo>
                  <a:cubicBezTo>
                    <a:pt x="785813" y="104425"/>
                    <a:pt x="794385" y="112997"/>
                    <a:pt x="805815" y="124428"/>
                  </a:cubicBezTo>
                  <a:cubicBezTo>
                    <a:pt x="817245" y="134905"/>
                    <a:pt x="819150" y="124428"/>
                    <a:pt x="828675" y="124428"/>
                  </a:cubicBezTo>
                  <a:cubicBezTo>
                    <a:pt x="838200" y="124428"/>
                    <a:pt x="856297" y="127285"/>
                    <a:pt x="856297" y="127285"/>
                  </a:cubicBezTo>
                  <a:cubicBezTo>
                    <a:pt x="854392" y="133000"/>
                    <a:pt x="848677" y="130143"/>
                    <a:pt x="843915" y="145383"/>
                  </a:cubicBezTo>
                  <a:cubicBezTo>
                    <a:pt x="839152" y="160622"/>
                    <a:pt x="830580" y="174910"/>
                    <a:pt x="837247" y="175862"/>
                  </a:cubicBezTo>
                  <a:cubicBezTo>
                    <a:pt x="843915" y="176815"/>
                    <a:pt x="878205" y="169195"/>
                    <a:pt x="882015" y="164433"/>
                  </a:cubicBezTo>
                  <a:cubicBezTo>
                    <a:pt x="885825" y="159670"/>
                    <a:pt x="931545" y="120618"/>
                    <a:pt x="938213" y="113950"/>
                  </a:cubicBezTo>
                  <a:cubicBezTo>
                    <a:pt x="944880" y="107283"/>
                    <a:pt x="962977" y="92995"/>
                    <a:pt x="975360" y="85375"/>
                  </a:cubicBezTo>
                  <a:cubicBezTo>
                    <a:pt x="987742" y="77755"/>
                    <a:pt x="1027747" y="67278"/>
                    <a:pt x="1027747" y="67278"/>
                  </a:cubicBezTo>
                  <a:lnTo>
                    <a:pt x="1034415" y="63468"/>
                  </a:lnTo>
                  <a:lnTo>
                    <a:pt x="1056323" y="50133"/>
                  </a:lnTo>
                  <a:cubicBezTo>
                    <a:pt x="1056323" y="50133"/>
                    <a:pt x="1101090" y="11080"/>
                    <a:pt x="1117282" y="6318"/>
                  </a:cubicBezTo>
                  <a:cubicBezTo>
                    <a:pt x="1134427" y="1555"/>
                    <a:pt x="1190625" y="-2255"/>
                    <a:pt x="1198245" y="1555"/>
                  </a:cubicBezTo>
                  <a:cubicBezTo>
                    <a:pt x="1204913" y="5365"/>
                    <a:pt x="1222057" y="23462"/>
                    <a:pt x="1222057" y="23462"/>
                  </a:cubicBezTo>
                  <a:cubicBezTo>
                    <a:pt x="1222057" y="23462"/>
                    <a:pt x="1223010" y="32987"/>
                    <a:pt x="1216343" y="43465"/>
                  </a:cubicBezTo>
                  <a:cubicBezTo>
                    <a:pt x="1209675" y="53943"/>
                    <a:pt x="1200150" y="65372"/>
                    <a:pt x="1205865" y="78708"/>
                  </a:cubicBezTo>
                  <a:cubicBezTo>
                    <a:pt x="1211580" y="92043"/>
                    <a:pt x="1220152" y="103472"/>
                    <a:pt x="1232535" y="106330"/>
                  </a:cubicBezTo>
                  <a:cubicBezTo>
                    <a:pt x="1244918" y="109187"/>
                    <a:pt x="1257300" y="114903"/>
                    <a:pt x="1263968" y="109187"/>
                  </a:cubicBezTo>
                  <a:cubicBezTo>
                    <a:pt x="1270635" y="103472"/>
                    <a:pt x="1274445" y="87280"/>
                    <a:pt x="1285875" y="81565"/>
                  </a:cubicBezTo>
                  <a:cubicBezTo>
                    <a:pt x="1297305" y="75850"/>
                    <a:pt x="1294447" y="61562"/>
                    <a:pt x="1323975" y="69183"/>
                  </a:cubicBezTo>
                  <a:cubicBezTo>
                    <a:pt x="1353502" y="76803"/>
                    <a:pt x="1369695" y="91090"/>
                    <a:pt x="1375410" y="97758"/>
                  </a:cubicBezTo>
                  <a:cubicBezTo>
                    <a:pt x="1381125" y="104425"/>
                    <a:pt x="1383030" y="111093"/>
                    <a:pt x="1412557" y="125380"/>
                  </a:cubicBezTo>
                  <a:cubicBezTo>
                    <a:pt x="1442085" y="139668"/>
                    <a:pt x="1456372" y="150145"/>
                    <a:pt x="1467802" y="156812"/>
                  </a:cubicBezTo>
                  <a:cubicBezTo>
                    <a:pt x="1479232" y="163480"/>
                    <a:pt x="1499235" y="167290"/>
                    <a:pt x="1499235" y="167290"/>
                  </a:cubicBezTo>
                  <a:cubicBezTo>
                    <a:pt x="1499235" y="167290"/>
                    <a:pt x="1541145" y="163480"/>
                    <a:pt x="1546860" y="157765"/>
                  </a:cubicBezTo>
                  <a:cubicBezTo>
                    <a:pt x="1552575" y="152050"/>
                    <a:pt x="1558290" y="148240"/>
                    <a:pt x="1564005" y="150145"/>
                  </a:cubicBezTo>
                  <a:cubicBezTo>
                    <a:pt x="1569720" y="152050"/>
                    <a:pt x="1586865" y="162528"/>
                    <a:pt x="1586865" y="162528"/>
                  </a:cubicBezTo>
                  <a:lnTo>
                    <a:pt x="1625918" y="231108"/>
                  </a:lnTo>
                  <a:cubicBezTo>
                    <a:pt x="1625918" y="231108"/>
                    <a:pt x="1626870" y="252062"/>
                    <a:pt x="1629727" y="256825"/>
                  </a:cubicBezTo>
                  <a:cubicBezTo>
                    <a:pt x="1632585" y="261587"/>
                    <a:pt x="1664018" y="266350"/>
                    <a:pt x="1664018" y="266350"/>
                  </a:cubicBezTo>
                  <a:cubicBezTo>
                    <a:pt x="1664018" y="266350"/>
                    <a:pt x="1679257" y="263493"/>
                    <a:pt x="1681163" y="258730"/>
                  </a:cubicBezTo>
                  <a:cubicBezTo>
                    <a:pt x="1683068" y="253968"/>
                    <a:pt x="1679257" y="246347"/>
                    <a:pt x="1696402" y="247300"/>
                  </a:cubicBezTo>
                  <a:cubicBezTo>
                    <a:pt x="1713547" y="248253"/>
                    <a:pt x="1712595" y="243490"/>
                    <a:pt x="1735455" y="252062"/>
                  </a:cubicBezTo>
                  <a:cubicBezTo>
                    <a:pt x="1758315" y="260635"/>
                    <a:pt x="1764982" y="258730"/>
                    <a:pt x="1765935" y="266350"/>
                  </a:cubicBezTo>
                  <a:cubicBezTo>
                    <a:pt x="1766888" y="273970"/>
                    <a:pt x="1784032" y="283495"/>
                    <a:pt x="1792605" y="283495"/>
                  </a:cubicBezTo>
                  <a:cubicBezTo>
                    <a:pt x="1801177" y="283495"/>
                    <a:pt x="1824038" y="283495"/>
                    <a:pt x="1835468" y="292068"/>
                  </a:cubicBezTo>
                  <a:cubicBezTo>
                    <a:pt x="1846897" y="300640"/>
                    <a:pt x="1860232" y="305403"/>
                    <a:pt x="1867852" y="322547"/>
                  </a:cubicBezTo>
                  <a:cubicBezTo>
                    <a:pt x="1869757" y="339693"/>
                    <a:pt x="1868805" y="353980"/>
                    <a:pt x="1862138" y="359695"/>
                  </a:cubicBezTo>
                  <a:close/>
                </a:path>
              </a:pathLst>
            </a:custGeom>
            <a:solidFill>
              <a:schemeClr val="accent3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2B55AE0F-0C93-FC7C-86A5-F32544F88B5A}"/>
                </a:ext>
              </a:extLst>
            </p:cNvPr>
            <p:cNvSpPr/>
            <p:nvPr/>
          </p:nvSpPr>
          <p:spPr>
            <a:xfrm>
              <a:off x="6295072" y="4378642"/>
              <a:ext cx="1499135" cy="953452"/>
            </a:xfrm>
            <a:custGeom>
              <a:avLst/>
              <a:gdLst>
                <a:gd name="connsiteX0" fmla="*/ 1498283 w 1499135"/>
                <a:gd name="connsiteY0" fmla="*/ 500063 h 953452"/>
                <a:gd name="connsiteX1" fmla="*/ 1483042 w 1499135"/>
                <a:gd name="connsiteY1" fmla="*/ 522922 h 953452"/>
                <a:gd name="connsiteX2" fmla="*/ 1466850 w 1499135"/>
                <a:gd name="connsiteY2" fmla="*/ 543877 h 953452"/>
                <a:gd name="connsiteX3" fmla="*/ 1413510 w 1499135"/>
                <a:gd name="connsiteY3" fmla="*/ 563880 h 953452"/>
                <a:gd name="connsiteX4" fmla="*/ 1413510 w 1499135"/>
                <a:gd name="connsiteY4" fmla="*/ 594360 h 953452"/>
                <a:gd name="connsiteX5" fmla="*/ 1403985 w 1499135"/>
                <a:gd name="connsiteY5" fmla="*/ 609600 h 953452"/>
                <a:gd name="connsiteX6" fmla="*/ 1366838 w 1499135"/>
                <a:gd name="connsiteY6" fmla="*/ 616268 h 953452"/>
                <a:gd name="connsiteX7" fmla="*/ 1324928 w 1499135"/>
                <a:gd name="connsiteY7" fmla="*/ 641985 h 953452"/>
                <a:gd name="connsiteX8" fmla="*/ 1296353 w 1499135"/>
                <a:gd name="connsiteY8" fmla="*/ 660082 h 953452"/>
                <a:gd name="connsiteX9" fmla="*/ 1301115 w 1499135"/>
                <a:gd name="connsiteY9" fmla="*/ 675322 h 953452"/>
                <a:gd name="connsiteX10" fmla="*/ 1334453 w 1499135"/>
                <a:gd name="connsiteY10" fmla="*/ 689610 h 953452"/>
                <a:gd name="connsiteX11" fmla="*/ 1285875 w 1499135"/>
                <a:gd name="connsiteY11" fmla="*/ 723900 h 953452"/>
                <a:gd name="connsiteX12" fmla="*/ 1200150 w 1499135"/>
                <a:gd name="connsiteY12" fmla="*/ 685800 h 953452"/>
                <a:gd name="connsiteX13" fmla="*/ 1176338 w 1499135"/>
                <a:gd name="connsiteY13" fmla="*/ 694372 h 953452"/>
                <a:gd name="connsiteX14" fmla="*/ 1146810 w 1499135"/>
                <a:gd name="connsiteY14" fmla="*/ 727710 h 953452"/>
                <a:gd name="connsiteX15" fmla="*/ 1097280 w 1499135"/>
                <a:gd name="connsiteY15" fmla="*/ 729615 h 953452"/>
                <a:gd name="connsiteX16" fmla="*/ 1045845 w 1499135"/>
                <a:gd name="connsiteY16" fmla="*/ 767715 h 953452"/>
                <a:gd name="connsiteX17" fmla="*/ 1031558 w 1499135"/>
                <a:gd name="connsiteY17" fmla="*/ 790575 h 953452"/>
                <a:gd name="connsiteX18" fmla="*/ 1005840 w 1499135"/>
                <a:gd name="connsiteY18" fmla="*/ 802005 h 953452"/>
                <a:gd name="connsiteX19" fmla="*/ 890588 w 1499135"/>
                <a:gd name="connsiteY19" fmla="*/ 872490 h 953452"/>
                <a:gd name="connsiteX20" fmla="*/ 873443 w 1499135"/>
                <a:gd name="connsiteY20" fmla="*/ 923925 h 953452"/>
                <a:gd name="connsiteX21" fmla="*/ 852488 w 1499135"/>
                <a:gd name="connsiteY21" fmla="*/ 953452 h 953452"/>
                <a:gd name="connsiteX22" fmla="*/ 839153 w 1499135"/>
                <a:gd name="connsiteY22" fmla="*/ 935355 h 953452"/>
                <a:gd name="connsiteX23" fmla="*/ 819150 w 1499135"/>
                <a:gd name="connsiteY23" fmla="*/ 883920 h 953452"/>
                <a:gd name="connsiteX24" fmla="*/ 782003 w 1499135"/>
                <a:gd name="connsiteY24" fmla="*/ 883920 h 953452"/>
                <a:gd name="connsiteX25" fmla="*/ 766763 w 1499135"/>
                <a:gd name="connsiteY25" fmla="*/ 904875 h 953452"/>
                <a:gd name="connsiteX26" fmla="*/ 766763 w 1499135"/>
                <a:gd name="connsiteY26" fmla="*/ 844868 h 953452"/>
                <a:gd name="connsiteX27" fmla="*/ 746760 w 1499135"/>
                <a:gd name="connsiteY27" fmla="*/ 835343 h 953452"/>
                <a:gd name="connsiteX28" fmla="*/ 692468 w 1499135"/>
                <a:gd name="connsiteY28" fmla="*/ 835343 h 953452"/>
                <a:gd name="connsiteX29" fmla="*/ 641033 w 1499135"/>
                <a:gd name="connsiteY29" fmla="*/ 834390 h 953452"/>
                <a:gd name="connsiteX30" fmla="*/ 641033 w 1499135"/>
                <a:gd name="connsiteY30" fmla="*/ 813435 h 953452"/>
                <a:gd name="connsiteX31" fmla="*/ 646747 w 1499135"/>
                <a:gd name="connsiteY31" fmla="*/ 787718 h 953452"/>
                <a:gd name="connsiteX32" fmla="*/ 640080 w 1499135"/>
                <a:gd name="connsiteY32" fmla="*/ 758190 h 953452"/>
                <a:gd name="connsiteX33" fmla="*/ 604838 w 1499135"/>
                <a:gd name="connsiteY33" fmla="*/ 714375 h 953452"/>
                <a:gd name="connsiteX34" fmla="*/ 590550 w 1499135"/>
                <a:gd name="connsiteY34" fmla="*/ 671513 h 953452"/>
                <a:gd name="connsiteX35" fmla="*/ 590550 w 1499135"/>
                <a:gd name="connsiteY35" fmla="*/ 619125 h 953452"/>
                <a:gd name="connsiteX36" fmla="*/ 547688 w 1499135"/>
                <a:gd name="connsiteY36" fmla="*/ 552450 h 953452"/>
                <a:gd name="connsiteX37" fmla="*/ 495300 w 1499135"/>
                <a:gd name="connsiteY37" fmla="*/ 540067 h 953452"/>
                <a:gd name="connsiteX38" fmla="*/ 442913 w 1499135"/>
                <a:gd name="connsiteY38" fmla="*/ 555307 h 953452"/>
                <a:gd name="connsiteX39" fmla="*/ 383858 w 1499135"/>
                <a:gd name="connsiteY39" fmla="*/ 540067 h 953452"/>
                <a:gd name="connsiteX40" fmla="*/ 363855 w 1499135"/>
                <a:gd name="connsiteY40" fmla="*/ 519113 h 953452"/>
                <a:gd name="connsiteX41" fmla="*/ 260985 w 1499135"/>
                <a:gd name="connsiteY41" fmla="*/ 503872 h 953452"/>
                <a:gd name="connsiteX42" fmla="*/ 215265 w 1499135"/>
                <a:gd name="connsiteY42" fmla="*/ 489585 h 953452"/>
                <a:gd name="connsiteX43" fmla="*/ 180022 w 1499135"/>
                <a:gd name="connsiteY43" fmla="*/ 481965 h 953452"/>
                <a:gd name="connsiteX44" fmla="*/ 159068 w 1499135"/>
                <a:gd name="connsiteY44" fmla="*/ 489585 h 953452"/>
                <a:gd name="connsiteX45" fmla="*/ 116205 w 1499135"/>
                <a:gd name="connsiteY45" fmla="*/ 497205 h 953452"/>
                <a:gd name="connsiteX46" fmla="*/ 52388 w 1499135"/>
                <a:gd name="connsiteY46" fmla="*/ 492442 h 953452"/>
                <a:gd name="connsiteX47" fmla="*/ 0 w 1499135"/>
                <a:gd name="connsiteY47" fmla="*/ 487680 h 953452"/>
                <a:gd name="connsiteX48" fmla="*/ 4763 w 1499135"/>
                <a:gd name="connsiteY48" fmla="*/ 483870 h 953452"/>
                <a:gd name="connsiteX49" fmla="*/ 60960 w 1499135"/>
                <a:gd name="connsiteY49" fmla="*/ 436245 h 953452"/>
                <a:gd name="connsiteX50" fmla="*/ 65722 w 1499135"/>
                <a:gd name="connsiteY50" fmla="*/ 431482 h 953452"/>
                <a:gd name="connsiteX51" fmla="*/ 74295 w 1499135"/>
                <a:gd name="connsiteY51" fmla="*/ 423863 h 953452"/>
                <a:gd name="connsiteX52" fmla="*/ 79058 w 1499135"/>
                <a:gd name="connsiteY52" fmla="*/ 419100 h 953452"/>
                <a:gd name="connsiteX53" fmla="*/ 90488 w 1499135"/>
                <a:gd name="connsiteY53" fmla="*/ 409575 h 953452"/>
                <a:gd name="connsiteX54" fmla="*/ 91440 w 1499135"/>
                <a:gd name="connsiteY54" fmla="*/ 408622 h 953452"/>
                <a:gd name="connsiteX55" fmla="*/ 143828 w 1499135"/>
                <a:gd name="connsiteY55" fmla="*/ 373380 h 953452"/>
                <a:gd name="connsiteX56" fmla="*/ 166688 w 1499135"/>
                <a:gd name="connsiteY56" fmla="*/ 350520 h 953452"/>
                <a:gd name="connsiteX57" fmla="*/ 173355 w 1499135"/>
                <a:gd name="connsiteY57" fmla="*/ 320992 h 953452"/>
                <a:gd name="connsiteX58" fmla="*/ 200025 w 1499135"/>
                <a:gd name="connsiteY58" fmla="*/ 308610 h 953452"/>
                <a:gd name="connsiteX59" fmla="*/ 194310 w 1499135"/>
                <a:gd name="connsiteY59" fmla="*/ 271463 h 953452"/>
                <a:gd name="connsiteX60" fmla="*/ 220980 w 1499135"/>
                <a:gd name="connsiteY60" fmla="*/ 225742 h 953452"/>
                <a:gd name="connsiteX61" fmla="*/ 257175 w 1499135"/>
                <a:gd name="connsiteY61" fmla="*/ 214313 h 953452"/>
                <a:gd name="connsiteX62" fmla="*/ 258128 w 1499135"/>
                <a:gd name="connsiteY62" fmla="*/ 179070 h 953452"/>
                <a:gd name="connsiteX63" fmla="*/ 267653 w 1499135"/>
                <a:gd name="connsiteY63" fmla="*/ 115252 h 953452"/>
                <a:gd name="connsiteX64" fmla="*/ 327660 w 1499135"/>
                <a:gd name="connsiteY64" fmla="*/ 95250 h 953452"/>
                <a:gd name="connsiteX65" fmla="*/ 347663 w 1499135"/>
                <a:gd name="connsiteY65" fmla="*/ 59055 h 953452"/>
                <a:gd name="connsiteX66" fmla="*/ 347663 w 1499135"/>
                <a:gd name="connsiteY66" fmla="*/ 59055 h 953452"/>
                <a:gd name="connsiteX67" fmla="*/ 348615 w 1499135"/>
                <a:gd name="connsiteY67" fmla="*/ 58102 h 953452"/>
                <a:gd name="connsiteX68" fmla="*/ 350520 w 1499135"/>
                <a:gd name="connsiteY68" fmla="*/ 56197 h 953452"/>
                <a:gd name="connsiteX69" fmla="*/ 350520 w 1499135"/>
                <a:gd name="connsiteY69" fmla="*/ 56197 h 953452"/>
                <a:gd name="connsiteX70" fmla="*/ 353378 w 1499135"/>
                <a:gd name="connsiteY70" fmla="*/ 54292 h 953452"/>
                <a:gd name="connsiteX71" fmla="*/ 353378 w 1499135"/>
                <a:gd name="connsiteY71" fmla="*/ 54292 h 953452"/>
                <a:gd name="connsiteX72" fmla="*/ 356235 w 1499135"/>
                <a:gd name="connsiteY72" fmla="*/ 52388 h 953452"/>
                <a:gd name="connsiteX73" fmla="*/ 362903 w 1499135"/>
                <a:gd name="connsiteY73" fmla="*/ 46672 h 953452"/>
                <a:gd name="connsiteX74" fmla="*/ 366713 w 1499135"/>
                <a:gd name="connsiteY74" fmla="*/ 43815 h 953452"/>
                <a:gd name="connsiteX75" fmla="*/ 367665 w 1499135"/>
                <a:gd name="connsiteY75" fmla="*/ 42863 h 953452"/>
                <a:gd name="connsiteX76" fmla="*/ 372428 w 1499135"/>
                <a:gd name="connsiteY76" fmla="*/ 39052 h 953452"/>
                <a:gd name="connsiteX77" fmla="*/ 381000 w 1499135"/>
                <a:gd name="connsiteY77" fmla="*/ 32385 h 953452"/>
                <a:gd name="connsiteX78" fmla="*/ 387668 w 1499135"/>
                <a:gd name="connsiteY78" fmla="*/ 27622 h 953452"/>
                <a:gd name="connsiteX79" fmla="*/ 394335 w 1499135"/>
                <a:gd name="connsiteY79" fmla="*/ 22860 h 953452"/>
                <a:gd name="connsiteX80" fmla="*/ 397193 w 1499135"/>
                <a:gd name="connsiteY80" fmla="*/ 20955 h 953452"/>
                <a:gd name="connsiteX81" fmla="*/ 405765 w 1499135"/>
                <a:gd name="connsiteY81" fmla="*/ 15240 h 953452"/>
                <a:gd name="connsiteX82" fmla="*/ 429578 w 1499135"/>
                <a:gd name="connsiteY82" fmla="*/ 0 h 953452"/>
                <a:gd name="connsiteX83" fmla="*/ 461010 w 1499135"/>
                <a:gd name="connsiteY83" fmla="*/ 9525 h 953452"/>
                <a:gd name="connsiteX84" fmla="*/ 501015 w 1499135"/>
                <a:gd name="connsiteY84" fmla="*/ 28575 h 953452"/>
                <a:gd name="connsiteX85" fmla="*/ 541020 w 1499135"/>
                <a:gd name="connsiteY85" fmla="*/ 28575 h 953452"/>
                <a:gd name="connsiteX86" fmla="*/ 586740 w 1499135"/>
                <a:gd name="connsiteY86" fmla="*/ 19050 h 953452"/>
                <a:gd name="connsiteX87" fmla="*/ 624840 w 1499135"/>
                <a:gd name="connsiteY87" fmla="*/ 22860 h 953452"/>
                <a:gd name="connsiteX88" fmla="*/ 631508 w 1499135"/>
                <a:gd name="connsiteY88" fmla="*/ 32385 h 953452"/>
                <a:gd name="connsiteX89" fmla="*/ 636270 w 1499135"/>
                <a:gd name="connsiteY89" fmla="*/ 65722 h 953452"/>
                <a:gd name="connsiteX90" fmla="*/ 642938 w 1499135"/>
                <a:gd name="connsiteY90" fmla="*/ 89535 h 953452"/>
                <a:gd name="connsiteX91" fmla="*/ 666750 w 1499135"/>
                <a:gd name="connsiteY91" fmla="*/ 75247 h 953452"/>
                <a:gd name="connsiteX92" fmla="*/ 682943 w 1499135"/>
                <a:gd name="connsiteY92" fmla="*/ 73342 h 953452"/>
                <a:gd name="connsiteX93" fmla="*/ 689610 w 1499135"/>
                <a:gd name="connsiteY93" fmla="*/ 97155 h 953452"/>
                <a:gd name="connsiteX94" fmla="*/ 706755 w 1499135"/>
                <a:gd name="connsiteY94" fmla="*/ 80963 h 953452"/>
                <a:gd name="connsiteX95" fmla="*/ 715328 w 1499135"/>
                <a:gd name="connsiteY95" fmla="*/ 66675 h 953452"/>
                <a:gd name="connsiteX96" fmla="*/ 723900 w 1499135"/>
                <a:gd name="connsiteY96" fmla="*/ 63817 h 953452"/>
                <a:gd name="connsiteX97" fmla="*/ 751522 w 1499135"/>
                <a:gd name="connsiteY97" fmla="*/ 67627 h 953452"/>
                <a:gd name="connsiteX98" fmla="*/ 806768 w 1499135"/>
                <a:gd name="connsiteY98" fmla="*/ 62865 h 953452"/>
                <a:gd name="connsiteX99" fmla="*/ 819150 w 1499135"/>
                <a:gd name="connsiteY99" fmla="*/ 55245 h 953452"/>
                <a:gd name="connsiteX100" fmla="*/ 846772 w 1499135"/>
                <a:gd name="connsiteY100" fmla="*/ 60007 h 953452"/>
                <a:gd name="connsiteX101" fmla="*/ 864870 w 1499135"/>
                <a:gd name="connsiteY101" fmla="*/ 57150 h 953452"/>
                <a:gd name="connsiteX102" fmla="*/ 882015 w 1499135"/>
                <a:gd name="connsiteY102" fmla="*/ 44767 h 953452"/>
                <a:gd name="connsiteX103" fmla="*/ 916305 w 1499135"/>
                <a:gd name="connsiteY103" fmla="*/ 34290 h 953452"/>
                <a:gd name="connsiteX104" fmla="*/ 931545 w 1499135"/>
                <a:gd name="connsiteY104" fmla="*/ 42863 h 953452"/>
                <a:gd name="connsiteX105" fmla="*/ 952500 w 1499135"/>
                <a:gd name="connsiteY105" fmla="*/ 44767 h 953452"/>
                <a:gd name="connsiteX106" fmla="*/ 982028 w 1499135"/>
                <a:gd name="connsiteY106" fmla="*/ 80010 h 953452"/>
                <a:gd name="connsiteX107" fmla="*/ 963930 w 1499135"/>
                <a:gd name="connsiteY107" fmla="*/ 111442 h 953452"/>
                <a:gd name="connsiteX108" fmla="*/ 984885 w 1499135"/>
                <a:gd name="connsiteY108" fmla="*/ 130492 h 953452"/>
                <a:gd name="connsiteX109" fmla="*/ 994410 w 1499135"/>
                <a:gd name="connsiteY109" fmla="*/ 153352 h 953452"/>
                <a:gd name="connsiteX110" fmla="*/ 986790 w 1499135"/>
                <a:gd name="connsiteY110" fmla="*/ 177165 h 953452"/>
                <a:gd name="connsiteX111" fmla="*/ 997268 w 1499135"/>
                <a:gd name="connsiteY111" fmla="*/ 240030 h 953452"/>
                <a:gd name="connsiteX112" fmla="*/ 1013460 w 1499135"/>
                <a:gd name="connsiteY112" fmla="*/ 277177 h 953452"/>
                <a:gd name="connsiteX113" fmla="*/ 1031558 w 1499135"/>
                <a:gd name="connsiteY113" fmla="*/ 277177 h 953452"/>
                <a:gd name="connsiteX114" fmla="*/ 1057275 w 1499135"/>
                <a:gd name="connsiteY114" fmla="*/ 272415 h 953452"/>
                <a:gd name="connsiteX115" fmla="*/ 1102043 w 1499135"/>
                <a:gd name="connsiteY115" fmla="*/ 293370 h 953452"/>
                <a:gd name="connsiteX116" fmla="*/ 1090613 w 1499135"/>
                <a:gd name="connsiteY116" fmla="*/ 321945 h 953452"/>
                <a:gd name="connsiteX117" fmla="*/ 1068705 w 1499135"/>
                <a:gd name="connsiteY117" fmla="*/ 346710 h 953452"/>
                <a:gd name="connsiteX118" fmla="*/ 1069658 w 1499135"/>
                <a:gd name="connsiteY118" fmla="*/ 374332 h 953452"/>
                <a:gd name="connsiteX119" fmla="*/ 1071563 w 1499135"/>
                <a:gd name="connsiteY119" fmla="*/ 404813 h 953452"/>
                <a:gd name="connsiteX120" fmla="*/ 1070610 w 1499135"/>
                <a:gd name="connsiteY120" fmla="*/ 422910 h 953452"/>
                <a:gd name="connsiteX121" fmla="*/ 1087755 w 1499135"/>
                <a:gd name="connsiteY121" fmla="*/ 460057 h 953452"/>
                <a:gd name="connsiteX122" fmla="*/ 1108710 w 1499135"/>
                <a:gd name="connsiteY122" fmla="*/ 480060 h 953452"/>
                <a:gd name="connsiteX123" fmla="*/ 1123950 w 1499135"/>
                <a:gd name="connsiteY123" fmla="*/ 523875 h 953452"/>
                <a:gd name="connsiteX124" fmla="*/ 1147763 w 1499135"/>
                <a:gd name="connsiteY124" fmla="*/ 533400 h 953452"/>
                <a:gd name="connsiteX125" fmla="*/ 1214438 w 1499135"/>
                <a:gd name="connsiteY125" fmla="*/ 541020 h 953452"/>
                <a:gd name="connsiteX126" fmla="*/ 1223963 w 1499135"/>
                <a:gd name="connsiteY126" fmla="*/ 521970 h 953452"/>
                <a:gd name="connsiteX127" fmla="*/ 1242060 w 1499135"/>
                <a:gd name="connsiteY127" fmla="*/ 493395 h 953452"/>
                <a:gd name="connsiteX128" fmla="*/ 1266825 w 1499135"/>
                <a:gd name="connsiteY128" fmla="*/ 488632 h 953452"/>
                <a:gd name="connsiteX129" fmla="*/ 1302068 w 1499135"/>
                <a:gd name="connsiteY129" fmla="*/ 490538 h 953452"/>
                <a:gd name="connsiteX130" fmla="*/ 1331595 w 1499135"/>
                <a:gd name="connsiteY130" fmla="*/ 481013 h 953452"/>
                <a:gd name="connsiteX131" fmla="*/ 1358265 w 1499135"/>
                <a:gd name="connsiteY131" fmla="*/ 460057 h 953452"/>
                <a:gd name="connsiteX132" fmla="*/ 1381125 w 1499135"/>
                <a:gd name="connsiteY132" fmla="*/ 454342 h 953452"/>
                <a:gd name="connsiteX133" fmla="*/ 1401128 w 1499135"/>
                <a:gd name="connsiteY133" fmla="*/ 436245 h 953452"/>
                <a:gd name="connsiteX134" fmla="*/ 1401128 w 1499135"/>
                <a:gd name="connsiteY134" fmla="*/ 470535 h 953452"/>
                <a:gd name="connsiteX135" fmla="*/ 1421130 w 1499135"/>
                <a:gd name="connsiteY135" fmla="*/ 486727 h 953452"/>
                <a:gd name="connsiteX136" fmla="*/ 1474470 w 1499135"/>
                <a:gd name="connsiteY136" fmla="*/ 490538 h 953452"/>
                <a:gd name="connsiteX137" fmla="*/ 1498283 w 1499135"/>
                <a:gd name="connsiteY137" fmla="*/ 500063 h 95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1499135" h="953452">
                  <a:moveTo>
                    <a:pt x="1498283" y="500063"/>
                  </a:moveTo>
                  <a:cubicBezTo>
                    <a:pt x="1493520" y="508635"/>
                    <a:pt x="1483042" y="522922"/>
                    <a:pt x="1483042" y="522922"/>
                  </a:cubicBezTo>
                  <a:lnTo>
                    <a:pt x="1466850" y="543877"/>
                  </a:lnTo>
                  <a:cubicBezTo>
                    <a:pt x="1455420" y="545782"/>
                    <a:pt x="1426845" y="554355"/>
                    <a:pt x="1413510" y="563880"/>
                  </a:cubicBezTo>
                  <a:cubicBezTo>
                    <a:pt x="1397318" y="575310"/>
                    <a:pt x="1413510" y="588645"/>
                    <a:pt x="1413510" y="594360"/>
                  </a:cubicBezTo>
                  <a:cubicBezTo>
                    <a:pt x="1413510" y="600075"/>
                    <a:pt x="1403985" y="609600"/>
                    <a:pt x="1403985" y="609600"/>
                  </a:cubicBezTo>
                  <a:cubicBezTo>
                    <a:pt x="1403985" y="609600"/>
                    <a:pt x="1379220" y="610552"/>
                    <a:pt x="1366838" y="616268"/>
                  </a:cubicBezTo>
                  <a:cubicBezTo>
                    <a:pt x="1354455" y="622935"/>
                    <a:pt x="1326833" y="640080"/>
                    <a:pt x="1324928" y="641985"/>
                  </a:cubicBezTo>
                  <a:cubicBezTo>
                    <a:pt x="1323023" y="643890"/>
                    <a:pt x="1301115" y="655320"/>
                    <a:pt x="1296353" y="660082"/>
                  </a:cubicBezTo>
                  <a:cubicBezTo>
                    <a:pt x="1291590" y="663893"/>
                    <a:pt x="1298258" y="672465"/>
                    <a:pt x="1301115" y="675322"/>
                  </a:cubicBezTo>
                  <a:cubicBezTo>
                    <a:pt x="1303973" y="679132"/>
                    <a:pt x="1330643" y="686752"/>
                    <a:pt x="1334453" y="689610"/>
                  </a:cubicBezTo>
                  <a:cubicBezTo>
                    <a:pt x="1338263" y="692468"/>
                    <a:pt x="1299210" y="725805"/>
                    <a:pt x="1285875" y="723900"/>
                  </a:cubicBezTo>
                  <a:cubicBezTo>
                    <a:pt x="1273493" y="721995"/>
                    <a:pt x="1209675" y="686752"/>
                    <a:pt x="1200150" y="685800"/>
                  </a:cubicBezTo>
                  <a:cubicBezTo>
                    <a:pt x="1190625" y="684847"/>
                    <a:pt x="1179195" y="689610"/>
                    <a:pt x="1176338" y="694372"/>
                  </a:cubicBezTo>
                  <a:cubicBezTo>
                    <a:pt x="1173480" y="698182"/>
                    <a:pt x="1155383" y="722947"/>
                    <a:pt x="1146810" y="727710"/>
                  </a:cubicBezTo>
                  <a:cubicBezTo>
                    <a:pt x="1138238" y="732472"/>
                    <a:pt x="1105853" y="726757"/>
                    <a:pt x="1097280" y="729615"/>
                  </a:cubicBezTo>
                  <a:cubicBezTo>
                    <a:pt x="1087755" y="732472"/>
                    <a:pt x="1054418" y="755332"/>
                    <a:pt x="1045845" y="767715"/>
                  </a:cubicBezTo>
                  <a:cubicBezTo>
                    <a:pt x="1037272" y="780097"/>
                    <a:pt x="1034415" y="787718"/>
                    <a:pt x="1031558" y="790575"/>
                  </a:cubicBezTo>
                  <a:cubicBezTo>
                    <a:pt x="1028700" y="793432"/>
                    <a:pt x="1015365" y="794385"/>
                    <a:pt x="1005840" y="802005"/>
                  </a:cubicBezTo>
                  <a:cubicBezTo>
                    <a:pt x="996315" y="809625"/>
                    <a:pt x="890588" y="872490"/>
                    <a:pt x="890588" y="872490"/>
                  </a:cubicBezTo>
                  <a:cubicBezTo>
                    <a:pt x="890588" y="872490"/>
                    <a:pt x="880110" y="895350"/>
                    <a:pt x="873443" y="923925"/>
                  </a:cubicBezTo>
                  <a:cubicBezTo>
                    <a:pt x="871538" y="933450"/>
                    <a:pt x="862965" y="942975"/>
                    <a:pt x="852488" y="953452"/>
                  </a:cubicBezTo>
                  <a:cubicBezTo>
                    <a:pt x="849630" y="946785"/>
                    <a:pt x="844868" y="938213"/>
                    <a:pt x="839153" y="935355"/>
                  </a:cubicBezTo>
                  <a:cubicBezTo>
                    <a:pt x="829628" y="929640"/>
                    <a:pt x="827722" y="883920"/>
                    <a:pt x="819150" y="883920"/>
                  </a:cubicBezTo>
                  <a:cubicBezTo>
                    <a:pt x="810578" y="883920"/>
                    <a:pt x="782003" y="883920"/>
                    <a:pt x="782003" y="883920"/>
                  </a:cubicBezTo>
                  <a:cubicBezTo>
                    <a:pt x="782003" y="883920"/>
                    <a:pt x="766763" y="919163"/>
                    <a:pt x="766763" y="904875"/>
                  </a:cubicBezTo>
                  <a:cubicBezTo>
                    <a:pt x="766763" y="890588"/>
                    <a:pt x="766763" y="844868"/>
                    <a:pt x="766763" y="844868"/>
                  </a:cubicBezTo>
                  <a:cubicBezTo>
                    <a:pt x="766763" y="844868"/>
                    <a:pt x="761047" y="835343"/>
                    <a:pt x="746760" y="835343"/>
                  </a:cubicBezTo>
                  <a:cubicBezTo>
                    <a:pt x="732472" y="835343"/>
                    <a:pt x="697230" y="832485"/>
                    <a:pt x="692468" y="835343"/>
                  </a:cubicBezTo>
                  <a:cubicBezTo>
                    <a:pt x="688658" y="838200"/>
                    <a:pt x="641033" y="834390"/>
                    <a:pt x="641033" y="834390"/>
                  </a:cubicBezTo>
                  <a:cubicBezTo>
                    <a:pt x="641033" y="834390"/>
                    <a:pt x="639128" y="819150"/>
                    <a:pt x="641033" y="813435"/>
                  </a:cubicBezTo>
                  <a:cubicBezTo>
                    <a:pt x="642938" y="807720"/>
                    <a:pt x="646747" y="796290"/>
                    <a:pt x="646747" y="787718"/>
                  </a:cubicBezTo>
                  <a:cubicBezTo>
                    <a:pt x="646747" y="779145"/>
                    <a:pt x="651510" y="767715"/>
                    <a:pt x="640080" y="758190"/>
                  </a:cubicBezTo>
                  <a:cubicBezTo>
                    <a:pt x="629603" y="748665"/>
                    <a:pt x="610553" y="723900"/>
                    <a:pt x="604838" y="714375"/>
                  </a:cubicBezTo>
                  <a:cubicBezTo>
                    <a:pt x="599122" y="704850"/>
                    <a:pt x="590550" y="681990"/>
                    <a:pt x="590550" y="671513"/>
                  </a:cubicBezTo>
                  <a:cubicBezTo>
                    <a:pt x="590550" y="661988"/>
                    <a:pt x="599122" y="634365"/>
                    <a:pt x="590550" y="619125"/>
                  </a:cubicBezTo>
                  <a:cubicBezTo>
                    <a:pt x="581978" y="603885"/>
                    <a:pt x="556260" y="556260"/>
                    <a:pt x="547688" y="552450"/>
                  </a:cubicBezTo>
                  <a:cubicBezTo>
                    <a:pt x="539115" y="547688"/>
                    <a:pt x="506730" y="532447"/>
                    <a:pt x="495300" y="540067"/>
                  </a:cubicBezTo>
                  <a:cubicBezTo>
                    <a:pt x="483870" y="546735"/>
                    <a:pt x="442913" y="555307"/>
                    <a:pt x="442913" y="555307"/>
                  </a:cubicBezTo>
                  <a:lnTo>
                    <a:pt x="383858" y="540067"/>
                  </a:lnTo>
                  <a:cubicBezTo>
                    <a:pt x="383858" y="540067"/>
                    <a:pt x="370522" y="519113"/>
                    <a:pt x="363855" y="519113"/>
                  </a:cubicBezTo>
                  <a:cubicBezTo>
                    <a:pt x="357188" y="519113"/>
                    <a:pt x="260985" y="503872"/>
                    <a:pt x="260985" y="503872"/>
                  </a:cubicBezTo>
                  <a:lnTo>
                    <a:pt x="215265" y="489585"/>
                  </a:lnTo>
                  <a:cubicBezTo>
                    <a:pt x="215265" y="489585"/>
                    <a:pt x="191453" y="481965"/>
                    <a:pt x="180022" y="481965"/>
                  </a:cubicBezTo>
                  <a:cubicBezTo>
                    <a:pt x="168593" y="481965"/>
                    <a:pt x="159068" y="489585"/>
                    <a:pt x="159068" y="489585"/>
                  </a:cubicBezTo>
                  <a:cubicBezTo>
                    <a:pt x="159068" y="489585"/>
                    <a:pt x="135255" y="497205"/>
                    <a:pt x="116205" y="497205"/>
                  </a:cubicBezTo>
                  <a:cubicBezTo>
                    <a:pt x="98108" y="497205"/>
                    <a:pt x="52388" y="492442"/>
                    <a:pt x="52388" y="492442"/>
                  </a:cubicBezTo>
                  <a:lnTo>
                    <a:pt x="0" y="487680"/>
                  </a:lnTo>
                  <a:cubicBezTo>
                    <a:pt x="1905" y="486727"/>
                    <a:pt x="2858" y="484822"/>
                    <a:pt x="4763" y="483870"/>
                  </a:cubicBezTo>
                  <a:cubicBezTo>
                    <a:pt x="21908" y="469582"/>
                    <a:pt x="43815" y="451485"/>
                    <a:pt x="60960" y="436245"/>
                  </a:cubicBezTo>
                  <a:cubicBezTo>
                    <a:pt x="62865" y="434340"/>
                    <a:pt x="64770" y="433388"/>
                    <a:pt x="65722" y="431482"/>
                  </a:cubicBezTo>
                  <a:cubicBezTo>
                    <a:pt x="68580" y="428625"/>
                    <a:pt x="71438" y="426720"/>
                    <a:pt x="74295" y="423863"/>
                  </a:cubicBezTo>
                  <a:cubicBezTo>
                    <a:pt x="76200" y="421957"/>
                    <a:pt x="78105" y="421005"/>
                    <a:pt x="79058" y="419100"/>
                  </a:cubicBezTo>
                  <a:cubicBezTo>
                    <a:pt x="83820" y="414338"/>
                    <a:pt x="88583" y="410527"/>
                    <a:pt x="90488" y="409575"/>
                  </a:cubicBezTo>
                  <a:lnTo>
                    <a:pt x="91440" y="408622"/>
                  </a:lnTo>
                  <a:cubicBezTo>
                    <a:pt x="98108" y="401955"/>
                    <a:pt x="123825" y="388620"/>
                    <a:pt x="143828" y="373380"/>
                  </a:cubicBezTo>
                  <a:cubicBezTo>
                    <a:pt x="163830" y="358140"/>
                    <a:pt x="169545" y="359092"/>
                    <a:pt x="166688" y="350520"/>
                  </a:cubicBezTo>
                  <a:cubicBezTo>
                    <a:pt x="163830" y="341947"/>
                    <a:pt x="166688" y="326707"/>
                    <a:pt x="173355" y="320992"/>
                  </a:cubicBezTo>
                  <a:cubicBezTo>
                    <a:pt x="180975" y="315277"/>
                    <a:pt x="200025" y="308610"/>
                    <a:pt x="200025" y="308610"/>
                  </a:cubicBezTo>
                  <a:cubicBezTo>
                    <a:pt x="200025" y="308610"/>
                    <a:pt x="199072" y="279082"/>
                    <a:pt x="194310" y="271463"/>
                  </a:cubicBezTo>
                  <a:cubicBezTo>
                    <a:pt x="189547" y="264795"/>
                    <a:pt x="199072" y="256222"/>
                    <a:pt x="220980" y="225742"/>
                  </a:cubicBezTo>
                  <a:cubicBezTo>
                    <a:pt x="243840" y="196215"/>
                    <a:pt x="244793" y="220980"/>
                    <a:pt x="257175" y="214313"/>
                  </a:cubicBezTo>
                  <a:cubicBezTo>
                    <a:pt x="269558" y="207645"/>
                    <a:pt x="258128" y="194310"/>
                    <a:pt x="258128" y="179070"/>
                  </a:cubicBezTo>
                  <a:cubicBezTo>
                    <a:pt x="258128" y="163830"/>
                    <a:pt x="254318" y="133350"/>
                    <a:pt x="267653" y="115252"/>
                  </a:cubicBezTo>
                  <a:cubicBezTo>
                    <a:pt x="281940" y="97155"/>
                    <a:pt x="322897" y="95250"/>
                    <a:pt x="327660" y="95250"/>
                  </a:cubicBezTo>
                  <a:cubicBezTo>
                    <a:pt x="331470" y="95250"/>
                    <a:pt x="347663" y="59055"/>
                    <a:pt x="347663" y="59055"/>
                  </a:cubicBezTo>
                  <a:cubicBezTo>
                    <a:pt x="347663" y="59055"/>
                    <a:pt x="347663" y="59055"/>
                    <a:pt x="347663" y="59055"/>
                  </a:cubicBezTo>
                  <a:cubicBezTo>
                    <a:pt x="347663" y="59055"/>
                    <a:pt x="348615" y="59055"/>
                    <a:pt x="348615" y="58102"/>
                  </a:cubicBezTo>
                  <a:cubicBezTo>
                    <a:pt x="348615" y="58102"/>
                    <a:pt x="349568" y="57150"/>
                    <a:pt x="350520" y="56197"/>
                  </a:cubicBezTo>
                  <a:cubicBezTo>
                    <a:pt x="350520" y="56197"/>
                    <a:pt x="350520" y="56197"/>
                    <a:pt x="350520" y="56197"/>
                  </a:cubicBezTo>
                  <a:cubicBezTo>
                    <a:pt x="351472" y="55245"/>
                    <a:pt x="352425" y="55245"/>
                    <a:pt x="353378" y="54292"/>
                  </a:cubicBezTo>
                  <a:cubicBezTo>
                    <a:pt x="353378" y="54292"/>
                    <a:pt x="353378" y="54292"/>
                    <a:pt x="353378" y="54292"/>
                  </a:cubicBezTo>
                  <a:cubicBezTo>
                    <a:pt x="354330" y="53340"/>
                    <a:pt x="355283" y="53340"/>
                    <a:pt x="356235" y="52388"/>
                  </a:cubicBezTo>
                  <a:cubicBezTo>
                    <a:pt x="358140" y="50482"/>
                    <a:pt x="360997" y="48577"/>
                    <a:pt x="362903" y="46672"/>
                  </a:cubicBezTo>
                  <a:cubicBezTo>
                    <a:pt x="363855" y="45720"/>
                    <a:pt x="364808" y="44767"/>
                    <a:pt x="366713" y="43815"/>
                  </a:cubicBezTo>
                  <a:cubicBezTo>
                    <a:pt x="366713" y="43815"/>
                    <a:pt x="367665" y="42863"/>
                    <a:pt x="367665" y="42863"/>
                  </a:cubicBezTo>
                  <a:cubicBezTo>
                    <a:pt x="369570" y="41910"/>
                    <a:pt x="370522" y="40005"/>
                    <a:pt x="372428" y="39052"/>
                  </a:cubicBezTo>
                  <a:cubicBezTo>
                    <a:pt x="375285" y="37147"/>
                    <a:pt x="378143" y="34290"/>
                    <a:pt x="381000" y="32385"/>
                  </a:cubicBezTo>
                  <a:cubicBezTo>
                    <a:pt x="382905" y="30480"/>
                    <a:pt x="385763" y="28575"/>
                    <a:pt x="387668" y="27622"/>
                  </a:cubicBezTo>
                  <a:cubicBezTo>
                    <a:pt x="390525" y="25717"/>
                    <a:pt x="392430" y="23813"/>
                    <a:pt x="394335" y="22860"/>
                  </a:cubicBezTo>
                  <a:cubicBezTo>
                    <a:pt x="395288" y="21907"/>
                    <a:pt x="396240" y="21907"/>
                    <a:pt x="397193" y="20955"/>
                  </a:cubicBezTo>
                  <a:cubicBezTo>
                    <a:pt x="401003" y="18097"/>
                    <a:pt x="403860" y="16192"/>
                    <a:pt x="405765" y="15240"/>
                  </a:cubicBezTo>
                  <a:cubicBezTo>
                    <a:pt x="415290" y="10477"/>
                    <a:pt x="425768" y="0"/>
                    <a:pt x="429578" y="0"/>
                  </a:cubicBezTo>
                  <a:cubicBezTo>
                    <a:pt x="433388" y="0"/>
                    <a:pt x="456247" y="3810"/>
                    <a:pt x="461010" y="9525"/>
                  </a:cubicBezTo>
                  <a:cubicBezTo>
                    <a:pt x="464820" y="16192"/>
                    <a:pt x="490538" y="28575"/>
                    <a:pt x="501015" y="28575"/>
                  </a:cubicBezTo>
                  <a:cubicBezTo>
                    <a:pt x="512445" y="28575"/>
                    <a:pt x="532447" y="30480"/>
                    <a:pt x="541020" y="28575"/>
                  </a:cubicBezTo>
                  <a:cubicBezTo>
                    <a:pt x="549593" y="26670"/>
                    <a:pt x="575310" y="19050"/>
                    <a:pt x="586740" y="19050"/>
                  </a:cubicBezTo>
                  <a:cubicBezTo>
                    <a:pt x="599122" y="19050"/>
                    <a:pt x="624840" y="22860"/>
                    <a:pt x="624840" y="22860"/>
                  </a:cubicBezTo>
                  <a:cubicBezTo>
                    <a:pt x="624840" y="22860"/>
                    <a:pt x="629603" y="20002"/>
                    <a:pt x="631508" y="32385"/>
                  </a:cubicBezTo>
                  <a:cubicBezTo>
                    <a:pt x="633413" y="44767"/>
                    <a:pt x="636270" y="58102"/>
                    <a:pt x="636270" y="65722"/>
                  </a:cubicBezTo>
                  <a:cubicBezTo>
                    <a:pt x="637222" y="73342"/>
                    <a:pt x="639128" y="90488"/>
                    <a:pt x="642938" y="89535"/>
                  </a:cubicBezTo>
                  <a:cubicBezTo>
                    <a:pt x="647700" y="88582"/>
                    <a:pt x="666750" y="75247"/>
                    <a:pt x="666750" y="75247"/>
                  </a:cubicBezTo>
                  <a:cubicBezTo>
                    <a:pt x="666750" y="75247"/>
                    <a:pt x="681990" y="63817"/>
                    <a:pt x="682943" y="73342"/>
                  </a:cubicBezTo>
                  <a:cubicBezTo>
                    <a:pt x="683895" y="82867"/>
                    <a:pt x="686753" y="100965"/>
                    <a:pt x="689610" y="97155"/>
                  </a:cubicBezTo>
                  <a:cubicBezTo>
                    <a:pt x="692468" y="93345"/>
                    <a:pt x="706755" y="80963"/>
                    <a:pt x="706755" y="80963"/>
                  </a:cubicBezTo>
                  <a:lnTo>
                    <a:pt x="715328" y="66675"/>
                  </a:lnTo>
                  <a:lnTo>
                    <a:pt x="723900" y="63817"/>
                  </a:lnTo>
                  <a:cubicBezTo>
                    <a:pt x="723900" y="63817"/>
                    <a:pt x="736283" y="71438"/>
                    <a:pt x="751522" y="67627"/>
                  </a:cubicBezTo>
                  <a:cubicBezTo>
                    <a:pt x="766763" y="63817"/>
                    <a:pt x="804863" y="63817"/>
                    <a:pt x="806768" y="62865"/>
                  </a:cubicBezTo>
                  <a:cubicBezTo>
                    <a:pt x="808672" y="61913"/>
                    <a:pt x="814388" y="55245"/>
                    <a:pt x="819150" y="55245"/>
                  </a:cubicBezTo>
                  <a:cubicBezTo>
                    <a:pt x="823913" y="55245"/>
                    <a:pt x="842963" y="58102"/>
                    <a:pt x="846772" y="60007"/>
                  </a:cubicBezTo>
                  <a:cubicBezTo>
                    <a:pt x="851535" y="61913"/>
                    <a:pt x="861060" y="60007"/>
                    <a:pt x="864870" y="57150"/>
                  </a:cubicBezTo>
                  <a:cubicBezTo>
                    <a:pt x="868680" y="54292"/>
                    <a:pt x="866775" y="51435"/>
                    <a:pt x="882015" y="44767"/>
                  </a:cubicBezTo>
                  <a:cubicBezTo>
                    <a:pt x="897255" y="38100"/>
                    <a:pt x="913447" y="34290"/>
                    <a:pt x="916305" y="34290"/>
                  </a:cubicBezTo>
                  <a:cubicBezTo>
                    <a:pt x="919163" y="34290"/>
                    <a:pt x="931545" y="42863"/>
                    <a:pt x="931545" y="42863"/>
                  </a:cubicBezTo>
                  <a:cubicBezTo>
                    <a:pt x="931545" y="42863"/>
                    <a:pt x="941070" y="40005"/>
                    <a:pt x="952500" y="44767"/>
                  </a:cubicBezTo>
                  <a:cubicBezTo>
                    <a:pt x="963930" y="49530"/>
                    <a:pt x="982028" y="76200"/>
                    <a:pt x="982028" y="80010"/>
                  </a:cubicBezTo>
                  <a:cubicBezTo>
                    <a:pt x="982980" y="83820"/>
                    <a:pt x="965835" y="106680"/>
                    <a:pt x="963930" y="111442"/>
                  </a:cubicBezTo>
                  <a:cubicBezTo>
                    <a:pt x="962025" y="116205"/>
                    <a:pt x="981075" y="127635"/>
                    <a:pt x="984885" y="130492"/>
                  </a:cubicBezTo>
                  <a:cubicBezTo>
                    <a:pt x="989647" y="133350"/>
                    <a:pt x="998220" y="140017"/>
                    <a:pt x="994410" y="153352"/>
                  </a:cubicBezTo>
                  <a:cubicBezTo>
                    <a:pt x="990600" y="166688"/>
                    <a:pt x="992505" y="165735"/>
                    <a:pt x="986790" y="177165"/>
                  </a:cubicBezTo>
                  <a:cubicBezTo>
                    <a:pt x="980122" y="188595"/>
                    <a:pt x="991553" y="228600"/>
                    <a:pt x="997268" y="240030"/>
                  </a:cubicBezTo>
                  <a:cubicBezTo>
                    <a:pt x="1002983" y="250507"/>
                    <a:pt x="1009650" y="276225"/>
                    <a:pt x="1013460" y="277177"/>
                  </a:cubicBezTo>
                  <a:cubicBezTo>
                    <a:pt x="1017270" y="279082"/>
                    <a:pt x="1025843" y="276225"/>
                    <a:pt x="1031558" y="277177"/>
                  </a:cubicBezTo>
                  <a:cubicBezTo>
                    <a:pt x="1038225" y="278130"/>
                    <a:pt x="1026795" y="272415"/>
                    <a:pt x="1057275" y="272415"/>
                  </a:cubicBezTo>
                  <a:cubicBezTo>
                    <a:pt x="1087755" y="272415"/>
                    <a:pt x="1102043" y="288607"/>
                    <a:pt x="1102043" y="293370"/>
                  </a:cubicBezTo>
                  <a:cubicBezTo>
                    <a:pt x="1102043" y="297180"/>
                    <a:pt x="1097280" y="315277"/>
                    <a:pt x="1090613" y="321945"/>
                  </a:cubicBezTo>
                  <a:cubicBezTo>
                    <a:pt x="1082993" y="328613"/>
                    <a:pt x="1069658" y="340995"/>
                    <a:pt x="1068705" y="346710"/>
                  </a:cubicBezTo>
                  <a:cubicBezTo>
                    <a:pt x="1066800" y="352425"/>
                    <a:pt x="1067753" y="369570"/>
                    <a:pt x="1069658" y="374332"/>
                  </a:cubicBezTo>
                  <a:cubicBezTo>
                    <a:pt x="1071563" y="379095"/>
                    <a:pt x="1073468" y="400050"/>
                    <a:pt x="1071563" y="404813"/>
                  </a:cubicBezTo>
                  <a:cubicBezTo>
                    <a:pt x="1069658" y="409575"/>
                    <a:pt x="1067753" y="405765"/>
                    <a:pt x="1070610" y="422910"/>
                  </a:cubicBezTo>
                  <a:cubicBezTo>
                    <a:pt x="1073468" y="440055"/>
                    <a:pt x="1083945" y="458152"/>
                    <a:pt x="1087755" y="460057"/>
                  </a:cubicBezTo>
                  <a:cubicBezTo>
                    <a:pt x="1091565" y="461963"/>
                    <a:pt x="1106805" y="468630"/>
                    <a:pt x="1108710" y="480060"/>
                  </a:cubicBezTo>
                  <a:cubicBezTo>
                    <a:pt x="1109663" y="491490"/>
                    <a:pt x="1115378" y="517207"/>
                    <a:pt x="1123950" y="523875"/>
                  </a:cubicBezTo>
                  <a:cubicBezTo>
                    <a:pt x="1132523" y="530542"/>
                    <a:pt x="1142048" y="531495"/>
                    <a:pt x="1147763" y="533400"/>
                  </a:cubicBezTo>
                  <a:cubicBezTo>
                    <a:pt x="1153478" y="534352"/>
                    <a:pt x="1212533" y="544830"/>
                    <a:pt x="1214438" y="541020"/>
                  </a:cubicBezTo>
                  <a:cubicBezTo>
                    <a:pt x="1216343" y="537210"/>
                    <a:pt x="1219200" y="536257"/>
                    <a:pt x="1223963" y="521970"/>
                  </a:cubicBezTo>
                  <a:cubicBezTo>
                    <a:pt x="1229678" y="506730"/>
                    <a:pt x="1232535" y="497205"/>
                    <a:pt x="1242060" y="493395"/>
                  </a:cubicBezTo>
                  <a:cubicBezTo>
                    <a:pt x="1251585" y="489585"/>
                    <a:pt x="1248728" y="487680"/>
                    <a:pt x="1266825" y="488632"/>
                  </a:cubicBezTo>
                  <a:cubicBezTo>
                    <a:pt x="1284923" y="490538"/>
                    <a:pt x="1293495" y="490538"/>
                    <a:pt x="1302068" y="490538"/>
                  </a:cubicBezTo>
                  <a:cubicBezTo>
                    <a:pt x="1310640" y="490538"/>
                    <a:pt x="1323975" y="488632"/>
                    <a:pt x="1331595" y="481013"/>
                  </a:cubicBezTo>
                  <a:cubicBezTo>
                    <a:pt x="1339215" y="473392"/>
                    <a:pt x="1358265" y="460057"/>
                    <a:pt x="1358265" y="460057"/>
                  </a:cubicBezTo>
                  <a:lnTo>
                    <a:pt x="1381125" y="454342"/>
                  </a:lnTo>
                  <a:lnTo>
                    <a:pt x="1401128" y="436245"/>
                  </a:lnTo>
                  <a:cubicBezTo>
                    <a:pt x="1401128" y="436245"/>
                    <a:pt x="1398270" y="465772"/>
                    <a:pt x="1401128" y="470535"/>
                  </a:cubicBezTo>
                  <a:cubicBezTo>
                    <a:pt x="1403985" y="475297"/>
                    <a:pt x="1413510" y="483870"/>
                    <a:pt x="1421130" y="486727"/>
                  </a:cubicBezTo>
                  <a:cubicBezTo>
                    <a:pt x="1428750" y="489585"/>
                    <a:pt x="1465898" y="489585"/>
                    <a:pt x="1474470" y="490538"/>
                  </a:cubicBezTo>
                  <a:cubicBezTo>
                    <a:pt x="1486853" y="487680"/>
                    <a:pt x="1503045" y="491490"/>
                    <a:pt x="1498283" y="500063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A6ACFFE8-76EC-42DD-E0A3-51BE64C23530}"/>
                </a:ext>
              </a:extLst>
            </p:cNvPr>
            <p:cNvSpPr/>
            <p:nvPr/>
          </p:nvSpPr>
          <p:spPr>
            <a:xfrm>
              <a:off x="7378607" y="2435588"/>
              <a:ext cx="1547269" cy="1700165"/>
            </a:xfrm>
            <a:custGeom>
              <a:avLst/>
              <a:gdLst>
                <a:gd name="connsiteX0" fmla="*/ 1547270 w 1547269"/>
                <a:gd name="connsiteY0" fmla="*/ 528591 h 1700165"/>
                <a:gd name="connsiteX1" fmla="*/ 1542507 w 1547269"/>
                <a:gd name="connsiteY1" fmla="*/ 538116 h 1700165"/>
                <a:gd name="connsiteX2" fmla="*/ 1537745 w 1547269"/>
                <a:gd name="connsiteY2" fmla="*/ 546688 h 1700165"/>
                <a:gd name="connsiteX3" fmla="*/ 1523457 w 1547269"/>
                <a:gd name="connsiteY3" fmla="*/ 574311 h 1700165"/>
                <a:gd name="connsiteX4" fmla="*/ 1444400 w 1547269"/>
                <a:gd name="connsiteY4" fmla="*/ 668608 h 1700165"/>
                <a:gd name="connsiteX5" fmla="*/ 1405348 w 1547269"/>
                <a:gd name="connsiteY5" fmla="*/ 753380 h 1700165"/>
                <a:gd name="connsiteX6" fmla="*/ 1362485 w 1547269"/>
                <a:gd name="connsiteY6" fmla="*/ 785766 h 1700165"/>
                <a:gd name="connsiteX7" fmla="*/ 1344387 w 1547269"/>
                <a:gd name="connsiteY7" fmla="*/ 767668 h 1700165"/>
                <a:gd name="connsiteX8" fmla="*/ 1295810 w 1547269"/>
                <a:gd name="connsiteY8" fmla="*/ 811483 h 1700165"/>
                <a:gd name="connsiteX9" fmla="*/ 1295810 w 1547269"/>
                <a:gd name="connsiteY9" fmla="*/ 854346 h 1700165"/>
                <a:gd name="connsiteX10" fmla="*/ 1283428 w 1547269"/>
                <a:gd name="connsiteY10" fmla="*/ 890541 h 1700165"/>
                <a:gd name="connsiteX11" fmla="*/ 1289143 w 1547269"/>
                <a:gd name="connsiteY11" fmla="*/ 923878 h 1700165"/>
                <a:gd name="connsiteX12" fmla="*/ 1289143 w 1547269"/>
                <a:gd name="connsiteY12" fmla="*/ 975313 h 1700165"/>
                <a:gd name="connsiteX13" fmla="*/ 1289143 w 1547269"/>
                <a:gd name="connsiteY13" fmla="*/ 1019128 h 1700165"/>
                <a:gd name="connsiteX14" fmla="*/ 1265330 w 1547269"/>
                <a:gd name="connsiteY14" fmla="*/ 1061991 h 1700165"/>
                <a:gd name="connsiteX15" fmla="*/ 1277712 w 1547269"/>
                <a:gd name="connsiteY15" fmla="*/ 1119141 h 1700165"/>
                <a:gd name="connsiteX16" fmla="*/ 1285332 w 1547269"/>
                <a:gd name="connsiteY16" fmla="*/ 1192483 h 1700165"/>
                <a:gd name="connsiteX17" fmla="*/ 1289143 w 1547269"/>
                <a:gd name="connsiteY17" fmla="*/ 1273446 h 1700165"/>
                <a:gd name="connsiteX18" fmla="*/ 1271045 w 1547269"/>
                <a:gd name="connsiteY18" fmla="*/ 1330596 h 1700165"/>
                <a:gd name="connsiteX19" fmla="*/ 1247232 w 1547269"/>
                <a:gd name="connsiteY19" fmla="*/ 1432513 h 1700165"/>
                <a:gd name="connsiteX20" fmla="*/ 1242470 w 1547269"/>
                <a:gd name="connsiteY20" fmla="*/ 1526811 h 1700165"/>
                <a:gd name="connsiteX21" fmla="*/ 1254853 w 1547269"/>
                <a:gd name="connsiteY21" fmla="*/ 1589676 h 1700165"/>
                <a:gd name="connsiteX22" fmla="*/ 1241518 w 1547269"/>
                <a:gd name="connsiteY22" fmla="*/ 1622061 h 1700165"/>
                <a:gd name="connsiteX23" fmla="*/ 1204370 w 1547269"/>
                <a:gd name="connsiteY23" fmla="*/ 1651588 h 1700165"/>
                <a:gd name="connsiteX24" fmla="*/ 1196750 w 1547269"/>
                <a:gd name="connsiteY24" fmla="*/ 1659208 h 1700165"/>
                <a:gd name="connsiteX25" fmla="*/ 1171985 w 1547269"/>
                <a:gd name="connsiteY25" fmla="*/ 1700166 h 1700165"/>
                <a:gd name="connsiteX26" fmla="*/ 1163412 w 1547269"/>
                <a:gd name="connsiteY26" fmla="*/ 1695403 h 1700165"/>
                <a:gd name="connsiteX27" fmla="*/ 1110073 w 1547269"/>
                <a:gd name="connsiteY27" fmla="*/ 1661113 h 1700165"/>
                <a:gd name="connsiteX28" fmla="*/ 1072925 w 1547269"/>
                <a:gd name="connsiteY28" fmla="*/ 1637301 h 1700165"/>
                <a:gd name="connsiteX29" fmla="*/ 1069115 w 1547269"/>
                <a:gd name="connsiteY29" fmla="*/ 1633491 h 1700165"/>
                <a:gd name="connsiteX30" fmla="*/ 1071020 w 1547269"/>
                <a:gd name="connsiteY30" fmla="*/ 1608726 h 1700165"/>
                <a:gd name="connsiteX31" fmla="*/ 1036730 w 1547269"/>
                <a:gd name="connsiteY31" fmla="*/ 1558243 h 1700165"/>
                <a:gd name="connsiteX32" fmla="*/ 1012917 w 1547269"/>
                <a:gd name="connsiteY32" fmla="*/ 1531573 h 1700165"/>
                <a:gd name="connsiteX33" fmla="*/ 1007203 w 1547269"/>
                <a:gd name="connsiteY33" fmla="*/ 1501093 h 1700165"/>
                <a:gd name="connsiteX34" fmla="*/ 1009107 w 1547269"/>
                <a:gd name="connsiteY34" fmla="*/ 1470613 h 1700165"/>
                <a:gd name="connsiteX35" fmla="*/ 1036730 w 1547269"/>
                <a:gd name="connsiteY35" fmla="*/ 1452516 h 1700165"/>
                <a:gd name="connsiteX36" fmla="*/ 1059590 w 1547269"/>
                <a:gd name="connsiteY36" fmla="*/ 1429655 h 1700165"/>
                <a:gd name="connsiteX37" fmla="*/ 1044350 w 1547269"/>
                <a:gd name="connsiteY37" fmla="*/ 1402033 h 1700165"/>
                <a:gd name="connsiteX38" fmla="*/ 1072925 w 1547269"/>
                <a:gd name="connsiteY38" fmla="*/ 1364886 h 1700165"/>
                <a:gd name="connsiteX39" fmla="*/ 1120550 w 1547269"/>
                <a:gd name="connsiteY39" fmla="*/ 1341073 h 1700165"/>
                <a:gd name="connsiteX40" fmla="*/ 1120550 w 1547269"/>
                <a:gd name="connsiteY40" fmla="*/ 1302973 h 1700165"/>
                <a:gd name="connsiteX41" fmla="*/ 1088165 w 1547269"/>
                <a:gd name="connsiteY41" fmla="*/ 1272493 h 1700165"/>
                <a:gd name="connsiteX42" fmla="*/ 1045303 w 1547269"/>
                <a:gd name="connsiteY42" fmla="*/ 1263921 h 1700165"/>
                <a:gd name="connsiteX43" fmla="*/ 1018632 w 1547269"/>
                <a:gd name="connsiteY43" fmla="*/ 1246776 h 1700165"/>
                <a:gd name="connsiteX44" fmla="*/ 988153 w 1547269"/>
                <a:gd name="connsiteY44" fmla="*/ 1232488 h 1700165"/>
                <a:gd name="connsiteX45" fmla="*/ 949100 w 1547269"/>
                <a:gd name="connsiteY45" fmla="*/ 1227726 h 1700165"/>
                <a:gd name="connsiteX46" fmla="*/ 933860 w 1547269"/>
                <a:gd name="connsiteY46" fmla="*/ 1239155 h 1700165"/>
                <a:gd name="connsiteX47" fmla="*/ 916715 w 1547269"/>
                <a:gd name="connsiteY47" fmla="*/ 1246776 h 1700165"/>
                <a:gd name="connsiteX48" fmla="*/ 882425 w 1547269"/>
                <a:gd name="connsiteY48" fmla="*/ 1237251 h 1700165"/>
                <a:gd name="connsiteX49" fmla="*/ 878615 w 1547269"/>
                <a:gd name="connsiteY49" fmla="*/ 1211533 h 1700165"/>
                <a:gd name="connsiteX50" fmla="*/ 839562 w 1547269"/>
                <a:gd name="connsiteY50" fmla="*/ 1142953 h 1700165"/>
                <a:gd name="connsiteX51" fmla="*/ 816703 w 1547269"/>
                <a:gd name="connsiteY51" fmla="*/ 1130571 h 1700165"/>
                <a:gd name="connsiteX52" fmla="*/ 799557 w 1547269"/>
                <a:gd name="connsiteY52" fmla="*/ 1138191 h 1700165"/>
                <a:gd name="connsiteX53" fmla="*/ 751932 w 1547269"/>
                <a:gd name="connsiteY53" fmla="*/ 1147716 h 1700165"/>
                <a:gd name="connsiteX54" fmla="*/ 720500 w 1547269"/>
                <a:gd name="connsiteY54" fmla="*/ 1137238 h 1700165"/>
                <a:gd name="connsiteX55" fmla="*/ 665255 w 1547269"/>
                <a:gd name="connsiteY55" fmla="*/ 1105805 h 1700165"/>
                <a:gd name="connsiteX56" fmla="*/ 628107 w 1547269"/>
                <a:gd name="connsiteY56" fmla="*/ 1078183 h 1700165"/>
                <a:gd name="connsiteX57" fmla="*/ 576673 w 1547269"/>
                <a:gd name="connsiteY57" fmla="*/ 1049608 h 1700165"/>
                <a:gd name="connsiteX58" fmla="*/ 538573 w 1547269"/>
                <a:gd name="connsiteY58" fmla="*/ 1061991 h 1700165"/>
                <a:gd name="connsiteX59" fmla="*/ 516665 w 1547269"/>
                <a:gd name="connsiteY59" fmla="*/ 1089613 h 1700165"/>
                <a:gd name="connsiteX60" fmla="*/ 485232 w 1547269"/>
                <a:gd name="connsiteY60" fmla="*/ 1086755 h 1700165"/>
                <a:gd name="connsiteX61" fmla="*/ 458562 w 1547269"/>
                <a:gd name="connsiteY61" fmla="*/ 1059133 h 1700165"/>
                <a:gd name="connsiteX62" fmla="*/ 469040 w 1547269"/>
                <a:gd name="connsiteY62" fmla="*/ 1023891 h 1700165"/>
                <a:gd name="connsiteX63" fmla="*/ 474755 w 1547269"/>
                <a:gd name="connsiteY63" fmla="*/ 1003888 h 1700165"/>
                <a:gd name="connsiteX64" fmla="*/ 450942 w 1547269"/>
                <a:gd name="connsiteY64" fmla="*/ 981980 h 1700165"/>
                <a:gd name="connsiteX65" fmla="*/ 369980 w 1547269"/>
                <a:gd name="connsiteY65" fmla="*/ 986743 h 1700165"/>
                <a:gd name="connsiteX66" fmla="*/ 309020 w 1547269"/>
                <a:gd name="connsiteY66" fmla="*/ 1030558 h 1700165"/>
                <a:gd name="connsiteX67" fmla="*/ 287112 w 1547269"/>
                <a:gd name="connsiteY67" fmla="*/ 1043893 h 1700165"/>
                <a:gd name="connsiteX68" fmla="*/ 280445 w 1547269"/>
                <a:gd name="connsiteY68" fmla="*/ 1047703 h 1700165"/>
                <a:gd name="connsiteX69" fmla="*/ 228058 w 1547269"/>
                <a:gd name="connsiteY69" fmla="*/ 1065801 h 1700165"/>
                <a:gd name="connsiteX70" fmla="*/ 190910 w 1547269"/>
                <a:gd name="connsiteY70" fmla="*/ 1094376 h 1700165"/>
                <a:gd name="connsiteX71" fmla="*/ 134712 w 1547269"/>
                <a:gd name="connsiteY71" fmla="*/ 1144858 h 1700165"/>
                <a:gd name="connsiteX72" fmla="*/ 89945 w 1547269"/>
                <a:gd name="connsiteY72" fmla="*/ 1156288 h 1700165"/>
                <a:gd name="connsiteX73" fmla="*/ 96612 w 1547269"/>
                <a:gd name="connsiteY73" fmla="*/ 1125808 h 1700165"/>
                <a:gd name="connsiteX74" fmla="*/ 108995 w 1547269"/>
                <a:gd name="connsiteY74" fmla="*/ 1107711 h 1700165"/>
                <a:gd name="connsiteX75" fmla="*/ 100423 w 1547269"/>
                <a:gd name="connsiteY75" fmla="*/ 1091518 h 1700165"/>
                <a:gd name="connsiteX76" fmla="*/ 100423 w 1547269"/>
                <a:gd name="connsiteY76" fmla="*/ 1036273 h 1700165"/>
                <a:gd name="connsiteX77" fmla="*/ 113758 w 1547269"/>
                <a:gd name="connsiteY77" fmla="*/ 1020080 h 1700165"/>
                <a:gd name="connsiteX78" fmla="*/ 109948 w 1547269"/>
                <a:gd name="connsiteY78" fmla="*/ 1003888 h 1700165"/>
                <a:gd name="connsiteX79" fmla="*/ 72800 w 1547269"/>
                <a:gd name="connsiteY79" fmla="*/ 978171 h 1700165"/>
                <a:gd name="connsiteX80" fmla="*/ 68990 w 1547269"/>
                <a:gd name="connsiteY80" fmla="*/ 935308 h 1700165"/>
                <a:gd name="connsiteX81" fmla="*/ 72800 w 1547269"/>
                <a:gd name="connsiteY81" fmla="*/ 897208 h 1700165"/>
                <a:gd name="connsiteX82" fmla="*/ 67085 w 1547269"/>
                <a:gd name="connsiteY82" fmla="*/ 867680 h 1700165"/>
                <a:gd name="connsiteX83" fmla="*/ 81373 w 1547269"/>
                <a:gd name="connsiteY83" fmla="*/ 844821 h 1700165"/>
                <a:gd name="connsiteX84" fmla="*/ 120425 w 1547269"/>
                <a:gd name="connsiteY84" fmla="*/ 819103 h 1700165"/>
                <a:gd name="connsiteX85" fmla="*/ 88040 w 1547269"/>
                <a:gd name="connsiteY85" fmla="*/ 810530 h 1700165"/>
                <a:gd name="connsiteX86" fmla="*/ 55655 w 1547269"/>
                <a:gd name="connsiteY86" fmla="*/ 801958 h 1700165"/>
                <a:gd name="connsiteX87" fmla="*/ 72800 w 1547269"/>
                <a:gd name="connsiteY87" fmla="*/ 774336 h 1700165"/>
                <a:gd name="connsiteX88" fmla="*/ 82325 w 1547269"/>
                <a:gd name="connsiteY88" fmla="*/ 762905 h 1700165"/>
                <a:gd name="connsiteX89" fmla="*/ 76610 w 1547269"/>
                <a:gd name="connsiteY89" fmla="*/ 744808 h 1700165"/>
                <a:gd name="connsiteX90" fmla="*/ 65180 w 1547269"/>
                <a:gd name="connsiteY90" fmla="*/ 729568 h 1700165"/>
                <a:gd name="connsiteX91" fmla="*/ 76610 w 1547269"/>
                <a:gd name="connsiteY91" fmla="*/ 698136 h 1700165"/>
                <a:gd name="connsiteX92" fmla="*/ 76610 w 1547269"/>
                <a:gd name="connsiteY92" fmla="*/ 679086 h 1700165"/>
                <a:gd name="connsiteX93" fmla="*/ 59465 w 1547269"/>
                <a:gd name="connsiteY93" fmla="*/ 669561 h 1700165"/>
                <a:gd name="connsiteX94" fmla="*/ 41367 w 1547269"/>
                <a:gd name="connsiteY94" fmla="*/ 610505 h 1700165"/>
                <a:gd name="connsiteX95" fmla="*/ 46130 w 1547269"/>
                <a:gd name="connsiteY95" fmla="*/ 607648 h 1700165"/>
                <a:gd name="connsiteX96" fmla="*/ 48987 w 1547269"/>
                <a:gd name="connsiteY96" fmla="*/ 606696 h 1700165"/>
                <a:gd name="connsiteX97" fmla="*/ 50892 w 1547269"/>
                <a:gd name="connsiteY97" fmla="*/ 606696 h 1700165"/>
                <a:gd name="connsiteX98" fmla="*/ 50892 w 1547269"/>
                <a:gd name="connsiteY98" fmla="*/ 606696 h 1700165"/>
                <a:gd name="connsiteX99" fmla="*/ 59465 w 1547269"/>
                <a:gd name="connsiteY99" fmla="*/ 604791 h 1700165"/>
                <a:gd name="connsiteX100" fmla="*/ 62323 w 1547269"/>
                <a:gd name="connsiteY100" fmla="*/ 603838 h 1700165"/>
                <a:gd name="connsiteX101" fmla="*/ 68037 w 1547269"/>
                <a:gd name="connsiteY101" fmla="*/ 600980 h 1700165"/>
                <a:gd name="connsiteX102" fmla="*/ 74705 w 1547269"/>
                <a:gd name="connsiteY102" fmla="*/ 595266 h 1700165"/>
                <a:gd name="connsiteX103" fmla="*/ 76610 w 1547269"/>
                <a:gd name="connsiteY103" fmla="*/ 592408 h 1700165"/>
                <a:gd name="connsiteX104" fmla="*/ 39462 w 1547269"/>
                <a:gd name="connsiteY104" fmla="*/ 567643 h 1700165"/>
                <a:gd name="connsiteX105" fmla="*/ 41367 w 1547269"/>
                <a:gd name="connsiteY105" fmla="*/ 548593 h 1700165"/>
                <a:gd name="connsiteX106" fmla="*/ 83277 w 1547269"/>
                <a:gd name="connsiteY106" fmla="*/ 542878 h 1700165"/>
                <a:gd name="connsiteX107" fmla="*/ 73752 w 1547269"/>
                <a:gd name="connsiteY107" fmla="*/ 517161 h 1700165"/>
                <a:gd name="connsiteX108" fmla="*/ 33748 w 1547269"/>
                <a:gd name="connsiteY108" fmla="*/ 506683 h 1700165"/>
                <a:gd name="connsiteX109" fmla="*/ 410 w 1547269"/>
                <a:gd name="connsiteY109" fmla="*/ 480966 h 1700165"/>
                <a:gd name="connsiteX110" fmla="*/ 43273 w 1547269"/>
                <a:gd name="connsiteY110" fmla="*/ 407623 h 1700165"/>
                <a:gd name="connsiteX111" fmla="*/ 103280 w 1547269"/>
                <a:gd name="connsiteY111" fmla="*/ 349520 h 1700165"/>
                <a:gd name="connsiteX112" fmla="*/ 144237 w 1547269"/>
                <a:gd name="connsiteY112" fmla="*/ 307611 h 1700165"/>
                <a:gd name="connsiteX113" fmla="*/ 144237 w 1547269"/>
                <a:gd name="connsiteY113" fmla="*/ 292370 h 1700165"/>
                <a:gd name="connsiteX114" fmla="*/ 143285 w 1547269"/>
                <a:gd name="connsiteY114" fmla="*/ 289513 h 1700165"/>
                <a:gd name="connsiteX115" fmla="*/ 166145 w 1547269"/>
                <a:gd name="connsiteY115" fmla="*/ 270463 h 1700165"/>
                <a:gd name="connsiteX116" fmla="*/ 190910 w 1547269"/>
                <a:gd name="connsiteY116" fmla="*/ 312373 h 1700165"/>
                <a:gd name="connsiteX117" fmla="*/ 199483 w 1547269"/>
                <a:gd name="connsiteY117" fmla="*/ 335233 h 1700165"/>
                <a:gd name="connsiteX118" fmla="*/ 199483 w 1547269"/>
                <a:gd name="connsiteY118" fmla="*/ 366666 h 1700165"/>
                <a:gd name="connsiteX119" fmla="*/ 220437 w 1547269"/>
                <a:gd name="connsiteY119" fmla="*/ 400003 h 1700165"/>
                <a:gd name="connsiteX120" fmla="*/ 268062 w 1547269"/>
                <a:gd name="connsiteY120" fmla="*/ 409528 h 1700165"/>
                <a:gd name="connsiteX121" fmla="*/ 298542 w 1547269"/>
                <a:gd name="connsiteY121" fmla="*/ 414291 h 1700165"/>
                <a:gd name="connsiteX122" fmla="*/ 302352 w 1547269"/>
                <a:gd name="connsiteY122" fmla="*/ 412386 h 1700165"/>
                <a:gd name="connsiteX123" fmla="*/ 334737 w 1547269"/>
                <a:gd name="connsiteY123" fmla="*/ 387620 h 1700165"/>
                <a:gd name="connsiteX124" fmla="*/ 367123 w 1547269"/>
                <a:gd name="connsiteY124" fmla="*/ 353330 h 1700165"/>
                <a:gd name="connsiteX125" fmla="*/ 388078 w 1547269"/>
                <a:gd name="connsiteY125" fmla="*/ 359045 h 1700165"/>
                <a:gd name="connsiteX126" fmla="*/ 429035 w 1547269"/>
                <a:gd name="connsiteY126" fmla="*/ 342853 h 1700165"/>
                <a:gd name="connsiteX127" fmla="*/ 466182 w 1547269"/>
                <a:gd name="connsiteY127" fmla="*/ 302848 h 1700165"/>
                <a:gd name="connsiteX128" fmla="*/ 495710 w 1547269"/>
                <a:gd name="connsiteY128" fmla="*/ 237126 h 1700165"/>
                <a:gd name="connsiteX129" fmla="*/ 478565 w 1547269"/>
                <a:gd name="connsiteY129" fmla="*/ 208551 h 1700165"/>
                <a:gd name="connsiteX130" fmla="*/ 466182 w 1547269"/>
                <a:gd name="connsiteY130" fmla="*/ 168545 h 1700165"/>
                <a:gd name="connsiteX131" fmla="*/ 522380 w 1547269"/>
                <a:gd name="connsiteY131" fmla="*/ 126636 h 1700165"/>
                <a:gd name="connsiteX132" fmla="*/ 541430 w 1547269"/>
                <a:gd name="connsiteY132" fmla="*/ 126636 h 1700165"/>
                <a:gd name="connsiteX133" fmla="*/ 552860 w 1547269"/>
                <a:gd name="connsiteY133" fmla="*/ 156163 h 1700165"/>
                <a:gd name="connsiteX134" fmla="*/ 574767 w 1547269"/>
                <a:gd name="connsiteY134" fmla="*/ 157116 h 1700165"/>
                <a:gd name="connsiteX135" fmla="*/ 612867 w 1547269"/>
                <a:gd name="connsiteY135" fmla="*/ 157116 h 1700165"/>
                <a:gd name="connsiteX136" fmla="*/ 628107 w 1547269"/>
                <a:gd name="connsiteY136" fmla="*/ 181880 h 1700165"/>
                <a:gd name="connsiteX137" fmla="*/ 666207 w 1547269"/>
                <a:gd name="connsiteY137" fmla="*/ 181880 h 1700165"/>
                <a:gd name="connsiteX138" fmla="*/ 695735 w 1547269"/>
                <a:gd name="connsiteY138" fmla="*/ 148543 h 1700165"/>
                <a:gd name="connsiteX139" fmla="*/ 735740 w 1547269"/>
                <a:gd name="connsiteY139" fmla="*/ 134255 h 1700165"/>
                <a:gd name="connsiteX140" fmla="*/ 768125 w 1547269"/>
                <a:gd name="connsiteY140" fmla="*/ 129493 h 1700165"/>
                <a:gd name="connsiteX141" fmla="*/ 818607 w 1547269"/>
                <a:gd name="connsiteY141" fmla="*/ 90441 h 1700165"/>
                <a:gd name="connsiteX142" fmla="*/ 845278 w 1547269"/>
                <a:gd name="connsiteY142" fmla="*/ 64723 h 1700165"/>
                <a:gd name="connsiteX143" fmla="*/ 901475 w 1547269"/>
                <a:gd name="connsiteY143" fmla="*/ 27576 h 1700165"/>
                <a:gd name="connsiteX144" fmla="*/ 911953 w 1547269"/>
                <a:gd name="connsiteY144" fmla="*/ 39958 h 1700165"/>
                <a:gd name="connsiteX145" fmla="*/ 951005 w 1547269"/>
                <a:gd name="connsiteY145" fmla="*/ 64723 h 1700165"/>
                <a:gd name="connsiteX146" fmla="*/ 985295 w 1547269"/>
                <a:gd name="connsiteY146" fmla="*/ 111395 h 1700165"/>
                <a:gd name="connsiteX147" fmla="*/ 985295 w 1547269"/>
                <a:gd name="connsiteY147" fmla="*/ 125683 h 1700165"/>
                <a:gd name="connsiteX148" fmla="*/ 974817 w 1547269"/>
                <a:gd name="connsiteY148" fmla="*/ 145686 h 1700165"/>
                <a:gd name="connsiteX149" fmla="*/ 995773 w 1547269"/>
                <a:gd name="connsiteY149" fmla="*/ 172355 h 1700165"/>
                <a:gd name="connsiteX150" fmla="*/ 1037682 w 1547269"/>
                <a:gd name="connsiteY150" fmla="*/ 146638 h 1700165"/>
                <a:gd name="connsiteX151" fmla="*/ 1051970 w 1547269"/>
                <a:gd name="connsiteY151" fmla="*/ 138066 h 1700165"/>
                <a:gd name="connsiteX152" fmla="*/ 1064353 w 1547269"/>
                <a:gd name="connsiteY152" fmla="*/ 111395 h 1700165"/>
                <a:gd name="connsiteX153" fmla="*/ 1064353 w 1547269"/>
                <a:gd name="connsiteY153" fmla="*/ 93298 h 1700165"/>
                <a:gd name="connsiteX154" fmla="*/ 1086260 w 1547269"/>
                <a:gd name="connsiteY154" fmla="*/ 93298 h 1700165"/>
                <a:gd name="connsiteX155" fmla="*/ 1108168 w 1547269"/>
                <a:gd name="connsiteY155" fmla="*/ 84726 h 1700165"/>
                <a:gd name="connsiteX156" fmla="*/ 1123407 w 1547269"/>
                <a:gd name="connsiteY156" fmla="*/ 73295 h 1700165"/>
                <a:gd name="connsiteX157" fmla="*/ 1154840 w 1547269"/>
                <a:gd name="connsiteY157" fmla="*/ 38053 h 1700165"/>
                <a:gd name="connsiteX158" fmla="*/ 1186273 w 1547269"/>
                <a:gd name="connsiteY158" fmla="*/ 13288 h 1700165"/>
                <a:gd name="connsiteX159" fmla="*/ 1212943 w 1547269"/>
                <a:gd name="connsiteY159" fmla="*/ 5668 h 1700165"/>
                <a:gd name="connsiteX160" fmla="*/ 1233898 w 1547269"/>
                <a:gd name="connsiteY160" fmla="*/ 37101 h 1700165"/>
                <a:gd name="connsiteX161" fmla="*/ 1256757 w 1547269"/>
                <a:gd name="connsiteY161" fmla="*/ 43768 h 1700165"/>
                <a:gd name="connsiteX162" fmla="*/ 1294857 w 1547269"/>
                <a:gd name="connsiteY162" fmla="*/ 46626 h 1700165"/>
                <a:gd name="connsiteX163" fmla="*/ 1315812 w 1547269"/>
                <a:gd name="connsiteY163" fmla="*/ 66628 h 1700165"/>
                <a:gd name="connsiteX164" fmla="*/ 1340578 w 1547269"/>
                <a:gd name="connsiteY164" fmla="*/ 75201 h 1700165"/>
                <a:gd name="connsiteX165" fmla="*/ 1376773 w 1547269"/>
                <a:gd name="connsiteY165" fmla="*/ 84726 h 1700165"/>
                <a:gd name="connsiteX166" fmla="*/ 1392012 w 1547269"/>
                <a:gd name="connsiteY166" fmla="*/ 119968 h 1700165"/>
                <a:gd name="connsiteX167" fmla="*/ 1397728 w 1547269"/>
                <a:gd name="connsiteY167" fmla="*/ 134255 h 1700165"/>
                <a:gd name="connsiteX168" fmla="*/ 1400585 w 1547269"/>
                <a:gd name="connsiteY168" fmla="*/ 139018 h 1700165"/>
                <a:gd name="connsiteX169" fmla="*/ 1421540 w 1547269"/>
                <a:gd name="connsiteY169" fmla="*/ 167593 h 1700165"/>
                <a:gd name="connsiteX170" fmla="*/ 1421540 w 1547269"/>
                <a:gd name="connsiteY170" fmla="*/ 171403 h 1700165"/>
                <a:gd name="connsiteX171" fmla="*/ 1428207 w 1547269"/>
                <a:gd name="connsiteY171" fmla="*/ 204741 h 1700165"/>
                <a:gd name="connsiteX172" fmla="*/ 1439637 w 1547269"/>
                <a:gd name="connsiteY172" fmla="*/ 239030 h 1700165"/>
                <a:gd name="connsiteX173" fmla="*/ 1458687 w 1547269"/>
                <a:gd name="connsiteY173" fmla="*/ 260938 h 1700165"/>
                <a:gd name="connsiteX174" fmla="*/ 1458687 w 1547269"/>
                <a:gd name="connsiteY174" fmla="*/ 260938 h 1700165"/>
                <a:gd name="connsiteX175" fmla="*/ 1468212 w 1547269"/>
                <a:gd name="connsiteY175" fmla="*/ 273320 h 1700165"/>
                <a:gd name="connsiteX176" fmla="*/ 1476785 w 1547269"/>
                <a:gd name="connsiteY176" fmla="*/ 291418 h 1700165"/>
                <a:gd name="connsiteX177" fmla="*/ 1463450 w 1547269"/>
                <a:gd name="connsiteY177" fmla="*/ 319041 h 1700165"/>
                <a:gd name="connsiteX178" fmla="*/ 1464403 w 1547269"/>
                <a:gd name="connsiteY178" fmla="*/ 333328 h 1700165"/>
                <a:gd name="connsiteX179" fmla="*/ 1471070 w 1547269"/>
                <a:gd name="connsiteY179" fmla="*/ 362855 h 1700165"/>
                <a:gd name="connsiteX180" fmla="*/ 1447257 w 1547269"/>
                <a:gd name="connsiteY180" fmla="*/ 377143 h 1700165"/>
                <a:gd name="connsiteX181" fmla="*/ 1430112 w 1547269"/>
                <a:gd name="connsiteY181" fmla="*/ 367618 h 1700165"/>
                <a:gd name="connsiteX182" fmla="*/ 1418682 w 1547269"/>
                <a:gd name="connsiteY182" fmla="*/ 367618 h 1700165"/>
                <a:gd name="connsiteX183" fmla="*/ 1390107 w 1547269"/>
                <a:gd name="connsiteY183" fmla="*/ 377143 h 1700165"/>
                <a:gd name="connsiteX184" fmla="*/ 1401537 w 1547269"/>
                <a:gd name="connsiteY184" fmla="*/ 415243 h 1700165"/>
                <a:gd name="connsiteX185" fmla="*/ 1415825 w 1547269"/>
                <a:gd name="connsiteY185" fmla="*/ 437151 h 1700165"/>
                <a:gd name="connsiteX186" fmla="*/ 1425350 w 1547269"/>
                <a:gd name="connsiteY186" fmla="*/ 465726 h 1700165"/>
                <a:gd name="connsiteX187" fmla="*/ 1434875 w 1547269"/>
                <a:gd name="connsiteY187" fmla="*/ 487633 h 1700165"/>
                <a:gd name="connsiteX188" fmla="*/ 1463450 w 1547269"/>
                <a:gd name="connsiteY188" fmla="*/ 518113 h 1700165"/>
                <a:gd name="connsiteX189" fmla="*/ 1504407 w 1547269"/>
                <a:gd name="connsiteY189" fmla="*/ 518113 h 1700165"/>
                <a:gd name="connsiteX190" fmla="*/ 1532982 w 1547269"/>
                <a:gd name="connsiteY190" fmla="*/ 518113 h 1700165"/>
                <a:gd name="connsiteX191" fmla="*/ 1547270 w 1547269"/>
                <a:gd name="connsiteY191" fmla="*/ 528591 h 170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1547269" h="1700165">
                  <a:moveTo>
                    <a:pt x="1547270" y="528591"/>
                  </a:moveTo>
                  <a:cubicBezTo>
                    <a:pt x="1545365" y="531448"/>
                    <a:pt x="1543460" y="535258"/>
                    <a:pt x="1542507" y="538116"/>
                  </a:cubicBezTo>
                  <a:cubicBezTo>
                    <a:pt x="1540603" y="540973"/>
                    <a:pt x="1539650" y="543830"/>
                    <a:pt x="1537745" y="546688"/>
                  </a:cubicBezTo>
                  <a:cubicBezTo>
                    <a:pt x="1531078" y="558118"/>
                    <a:pt x="1526315" y="567643"/>
                    <a:pt x="1523457" y="574311"/>
                  </a:cubicBezTo>
                  <a:cubicBezTo>
                    <a:pt x="1511075" y="598123"/>
                    <a:pt x="1456782" y="649558"/>
                    <a:pt x="1444400" y="668608"/>
                  </a:cubicBezTo>
                  <a:cubicBezTo>
                    <a:pt x="1432018" y="687658"/>
                    <a:pt x="1412015" y="738141"/>
                    <a:pt x="1405348" y="753380"/>
                  </a:cubicBezTo>
                  <a:cubicBezTo>
                    <a:pt x="1398680" y="768621"/>
                    <a:pt x="1380582" y="778146"/>
                    <a:pt x="1362485" y="785766"/>
                  </a:cubicBezTo>
                  <a:cubicBezTo>
                    <a:pt x="1344387" y="792433"/>
                    <a:pt x="1349150" y="772430"/>
                    <a:pt x="1344387" y="767668"/>
                  </a:cubicBezTo>
                  <a:cubicBezTo>
                    <a:pt x="1339625" y="762905"/>
                    <a:pt x="1310098" y="797196"/>
                    <a:pt x="1295810" y="811483"/>
                  </a:cubicBezTo>
                  <a:cubicBezTo>
                    <a:pt x="1282475" y="826723"/>
                    <a:pt x="1292953" y="843868"/>
                    <a:pt x="1295810" y="854346"/>
                  </a:cubicBezTo>
                  <a:cubicBezTo>
                    <a:pt x="1297715" y="863871"/>
                    <a:pt x="1291048" y="877205"/>
                    <a:pt x="1283428" y="890541"/>
                  </a:cubicBezTo>
                  <a:cubicBezTo>
                    <a:pt x="1275807" y="903876"/>
                    <a:pt x="1285332" y="909591"/>
                    <a:pt x="1289143" y="923878"/>
                  </a:cubicBezTo>
                  <a:cubicBezTo>
                    <a:pt x="1292953" y="938166"/>
                    <a:pt x="1290095" y="960073"/>
                    <a:pt x="1289143" y="975313"/>
                  </a:cubicBezTo>
                  <a:cubicBezTo>
                    <a:pt x="1288190" y="990553"/>
                    <a:pt x="1289143" y="1015318"/>
                    <a:pt x="1289143" y="1019128"/>
                  </a:cubicBezTo>
                  <a:cubicBezTo>
                    <a:pt x="1289143" y="1022938"/>
                    <a:pt x="1269140" y="1045798"/>
                    <a:pt x="1265330" y="1061991"/>
                  </a:cubicBezTo>
                  <a:cubicBezTo>
                    <a:pt x="1261520" y="1079136"/>
                    <a:pt x="1271045" y="1099138"/>
                    <a:pt x="1277712" y="1119141"/>
                  </a:cubicBezTo>
                  <a:cubicBezTo>
                    <a:pt x="1284380" y="1139143"/>
                    <a:pt x="1282475" y="1181053"/>
                    <a:pt x="1285332" y="1192483"/>
                  </a:cubicBezTo>
                  <a:cubicBezTo>
                    <a:pt x="1288190" y="1204866"/>
                    <a:pt x="1290095" y="1262968"/>
                    <a:pt x="1289143" y="1273446"/>
                  </a:cubicBezTo>
                  <a:cubicBezTo>
                    <a:pt x="1288190" y="1282971"/>
                    <a:pt x="1280570" y="1302973"/>
                    <a:pt x="1271045" y="1330596"/>
                  </a:cubicBezTo>
                  <a:cubicBezTo>
                    <a:pt x="1261520" y="1357266"/>
                    <a:pt x="1256757" y="1397271"/>
                    <a:pt x="1247232" y="1432513"/>
                  </a:cubicBezTo>
                  <a:cubicBezTo>
                    <a:pt x="1237707" y="1467755"/>
                    <a:pt x="1242470" y="1523953"/>
                    <a:pt x="1242470" y="1526811"/>
                  </a:cubicBezTo>
                  <a:cubicBezTo>
                    <a:pt x="1243423" y="1529668"/>
                    <a:pt x="1252948" y="1580151"/>
                    <a:pt x="1254853" y="1589676"/>
                  </a:cubicBezTo>
                  <a:cubicBezTo>
                    <a:pt x="1256757" y="1599201"/>
                    <a:pt x="1241518" y="1622061"/>
                    <a:pt x="1241518" y="1622061"/>
                  </a:cubicBezTo>
                  <a:cubicBezTo>
                    <a:pt x="1241518" y="1622061"/>
                    <a:pt x="1217705" y="1642063"/>
                    <a:pt x="1204370" y="1651588"/>
                  </a:cubicBezTo>
                  <a:cubicBezTo>
                    <a:pt x="1201512" y="1653493"/>
                    <a:pt x="1199607" y="1656351"/>
                    <a:pt x="1196750" y="1659208"/>
                  </a:cubicBezTo>
                  <a:cubicBezTo>
                    <a:pt x="1188178" y="1669686"/>
                    <a:pt x="1178653" y="1685878"/>
                    <a:pt x="1171985" y="1700166"/>
                  </a:cubicBezTo>
                  <a:lnTo>
                    <a:pt x="1163412" y="1695403"/>
                  </a:lnTo>
                  <a:cubicBezTo>
                    <a:pt x="1163412" y="1695403"/>
                    <a:pt x="1115787" y="1669686"/>
                    <a:pt x="1110073" y="1661113"/>
                  </a:cubicBezTo>
                  <a:cubicBezTo>
                    <a:pt x="1105310" y="1653493"/>
                    <a:pt x="1082450" y="1643968"/>
                    <a:pt x="1072925" y="1637301"/>
                  </a:cubicBezTo>
                  <a:cubicBezTo>
                    <a:pt x="1071020" y="1636348"/>
                    <a:pt x="1070068" y="1634443"/>
                    <a:pt x="1069115" y="1633491"/>
                  </a:cubicBezTo>
                  <a:cubicBezTo>
                    <a:pt x="1066257" y="1626823"/>
                    <a:pt x="1071020" y="1614441"/>
                    <a:pt x="1071020" y="1608726"/>
                  </a:cubicBezTo>
                  <a:cubicBezTo>
                    <a:pt x="1071020" y="1603011"/>
                    <a:pt x="1045303" y="1568721"/>
                    <a:pt x="1036730" y="1558243"/>
                  </a:cubicBezTo>
                  <a:cubicBezTo>
                    <a:pt x="1028157" y="1547766"/>
                    <a:pt x="1020537" y="1541098"/>
                    <a:pt x="1012917" y="1531573"/>
                  </a:cubicBezTo>
                  <a:cubicBezTo>
                    <a:pt x="1005298" y="1522048"/>
                    <a:pt x="1007203" y="1512523"/>
                    <a:pt x="1007203" y="1501093"/>
                  </a:cubicBezTo>
                  <a:cubicBezTo>
                    <a:pt x="1007203" y="1489663"/>
                    <a:pt x="1007203" y="1477280"/>
                    <a:pt x="1009107" y="1470613"/>
                  </a:cubicBezTo>
                  <a:cubicBezTo>
                    <a:pt x="1011012" y="1463946"/>
                    <a:pt x="1022442" y="1456326"/>
                    <a:pt x="1036730" y="1452516"/>
                  </a:cubicBezTo>
                  <a:cubicBezTo>
                    <a:pt x="1051018" y="1448705"/>
                    <a:pt x="1054828" y="1442991"/>
                    <a:pt x="1059590" y="1429655"/>
                  </a:cubicBezTo>
                  <a:cubicBezTo>
                    <a:pt x="1064353" y="1416321"/>
                    <a:pt x="1039587" y="1410605"/>
                    <a:pt x="1044350" y="1402033"/>
                  </a:cubicBezTo>
                  <a:cubicBezTo>
                    <a:pt x="1049112" y="1393461"/>
                    <a:pt x="1065305" y="1372505"/>
                    <a:pt x="1072925" y="1364886"/>
                  </a:cubicBezTo>
                  <a:cubicBezTo>
                    <a:pt x="1080545" y="1357266"/>
                    <a:pt x="1113882" y="1346788"/>
                    <a:pt x="1120550" y="1341073"/>
                  </a:cubicBezTo>
                  <a:cubicBezTo>
                    <a:pt x="1127218" y="1335358"/>
                    <a:pt x="1128170" y="1320118"/>
                    <a:pt x="1120550" y="1302973"/>
                  </a:cubicBezTo>
                  <a:cubicBezTo>
                    <a:pt x="1112930" y="1285828"/>
                    <a:pt x="1099595" y="1281066"/>
                    <a:pt x="1088165" y="1272493"/>
                  </a:cubicBezTo>
                  <a:cubicBezTo>
                    <a:pt x="1076735" y="1263921"/>
                    <a:pt x="1053875" y="1263921"/>
                    <a:pt x="1045303" y="1263921"/>
                  </a:cubicBezTo>
                  <a:cubicBezTo>
                    <a:pt x="1036730" y="1263921"/>
                    <a:pt x="1019585" y="1254396"/>
                    <a:pt x="1018632" y="1246776"/>
                  </a:cubicBezTo>
                  <a:cubicBezTo>
                    <a:pt x="1017680" y="1239155"/>
                    <a:pt x="1011012" y="1241061"/>
                    <a:pt x="988153" y="1232488"/>
                  </a:cubicBezTo>
                  <a:cubicBezTo>
                    <a:pt x="965292" y="1223916"/>
                    <a:pt x="966245" y="1228678"/>
                    <a:pt x="949100" y="1227726"/>
                  </a:cubicBezTo>
                  <a:cubicBezTo>
                    <a:pt x="931955" y="1226773"/>
                    <a:pt x="935765" y="1234393"/>
                    <a:pt x="933860" y="1239155"/>
                  </a:cubicBezTo>
                  <a:cubicBezTo>
                    <a:pt x="931955" y="1243918"/>
                    <a:pt x="916715" y="1246776"/>
                    <a:pt x="916715" y="1246776"/>
                  </a:cubicBezTo>
                  <a:cubicBezTo>
                    <a:pt x="916715" y="1246776"/>
                    <a:pt x="885282" y="1242013"/>
                    <a:pt x="882425" y="1237251"/>
                  </a:cubicBezTo>
                  <a:cubicBezTo>
                    <a:pt x="879567" y="1232488"/>
                    <a:pt x="878615" y="1211533"/>
                    <a:pt x="878615" y="1211533"/>
                  </a:cubicBezTo>
                  <a:lnTo>
                    <a:pt x="839562" y="1142953"/>
                  </a:lnTo>
                  <a:cubicBezTo>
                    <a:pt x="839562" y="1142953"/>
                    <a:pt x="822417" y="1132476"/>
                    <a:pt x="816703" y="1130571"/>
                  </a:cubicBezTo>
                  <a:cubicBezTo>
                    <a:pt x="810987" y="1128666"/>
                    <a:pt x="805273" y="1132476"/>
                    <a:pt x="799557" y="1138191"/>
                  </a:cubicBezTo>
                  <a:cubicBezTo>
                    <a:pt x="793842" y="1143905"/>
                    <a:pt x="751932" y="1147716"/>
                    <a:pt x="751932" y="1147716"/>
                  </a:cubicBezTo>
                  <a:cubicBezTo>
                    <a:pt x="751932" y="1147716"/>
                    <a:pt x="731930" y="1143905"/>
                    <a:pt x="720500" y="1137238"/>
                  </a:cubicBezTo>
                  <a:cubicBezTo>
                    <a:pt x="709070" y="1130571"/>
                    <a:pt x="694782" y="1120093"/>
                    <a:pt x="665255" y="1105805"/>
                  </a:cubicBezTo>
                  <a:cubicBezTo>
                    <a:pt x="635728" y="1091518"/>
                    <a:pt x="633823" y="1084851"/>
                    <a:pt x="628107" y="1078183"/>
                  </a:cubicBezTo>
                  <a:cubicBezTo>
                    <a:pt x="622392" y="1071516"/>
                    <a:pt x="606200" y="1057228"/>
                    <a:pt x="576673" y="1049608"/>
                  </a:cubicBezTo>
                  <a:cubicBezTo>
                    <a:pt x="547145" y="1041988"/>
                    <a:pt x="550003" y="1056276"/>
                    <a:pt x="538573" y="1061991"/>
                  </a:cubicBezTo>
                  <a:cubicBezTo>
                    <a:pt x="527142" y="1067705"/>
                    <a:pt x="523332" y="1083898"/>
                    <a:pt x="516665" y="1089613"/>
                  </a:cubicBezTo>
                  <a:cubicBezTo>
                    <a:pt x="509998" y="1095328"/>
                    <a:pt x="497615" y="1089613"/>
                    <a:pt x="485232" y="1086755"/>
                  </a:cubicBezTo>
                  <a:cubicBezTo>
                    <a:pt x="472850" y="1083898"/>
                    <a:pt x="464278" y="1072468"/>
                    <a:pt x="458562" y="1059133"/>
                  </a:cubicBezTo>
                  <a:cubicBezTo>
                    <a:pt x="452848" y="1045798"/>
                    <a:pt x="462373" y="1034368"/>
                    <a:pt x="469040" y="1023891"/>
                  </a:cubicBezTo>
                  <a:cubicBezTo>
                    <a:pt x="475707" y="1013413"/>
                    <a:pt x="474755" y="1003888"/>
                    <a:pt x="474755" y="1003888"/>
                  </a:cubicBezTo>
                  <a:cubicBezTo>
                    <a:pt x="474755" y="1003888"/>
                    <a:pt x="457610" y="985791"/>
                    <a:pt x="450942" y="981980"/>
                  </a:cubicBezTo>
                  <a:cubicBezTo>
                    <a:pt x="444275" y="978171"/>
                    <a:pt x="387125" y="981980"/>
                    <a:pt x="369980" y="986743"/>
                  </a:cubicBezTo>
                  <a:cubicBezTo>
                    <a:pt x="352835" y="991505"/>
                    <a:pt x="309020" y="1030558"/>
                    <a:pt x="309020" y="1030558"/>
                  </a:cubicBezTo>
                  <a:lnTo>
                    <a:pt x="287112" y="1043893"/>
                  </a:lnTo>
                  <a:lnTo>
                    <a:pt x="280445" y="1047703"/>
                  </a:lnTo>
                  <a:cubicBezTo>
                    <a:pt x="280445" y="1047703"/>
                    <a:pt x="240440" y="1058180"/>
                    <a:pt x="228058" y="1065801"/>
                  </a:cubicBezTo>
                  <a:cubicBezTo>
                    <a:pt x="215675" y="1073421"/>
                    <a:pt x="197577" y="1087708"/>
                    <a:pt x="190910" y="1094376"/>
                  </a:cubicBezTo>
                  <a:cubicBezTo>
                    <a:pt x="184242" y="1101043"/>
                    <a:pt x="138523" y="1140096"/>
                    <a:pt x="134712" y="1144858"/>
                  </a:cubicBezTo>
                  <a:cubicBezTo>
                    <a:pt x="130902" y="1149621"/>
                    <a:pt x="96612" y="1157241"/>
                    <a:pt x="89945" y="1156288"/>
                  </a:cubicBezTo>
                  <a:cubicBezTo>
                    <a:pt x="83277" y="1155336"/>
                    <a:pt x="91850" y="1141048"/>
                    <a:pt x="96612" y="1125808"/>
                  </a:cubicBezTo>
                  <a:cubicBezTo>
                    <a:pt x="101375" y="1110568"/>
                    <a:pt x="107090" y="1113426"/>
                    <a:pt x="108995" y="1107711"/>
                  </a:cubicBezTo>
                  <a:cubicBezTo>
                    <a:pt x="110900" y="1101996"/>
                    <a:pt x="100423" y="1095328"/>
                    <a:pt x="100423" y="1091518"/>
                  </a:cubicBezTo>
                  <a:lnTo>
                    <a:pt x="100423" y="1036273"/>
                  </a:lnTo>
                  <a:cubicBezTo>
                    <a:pt x="100423" y="1021033"/>
                    <a:pt x="108042" y="1023891"/>
                    <a:pt x="113758" y="1020080"/>
                  </a:cubicBezTo>
                  <a:cubicBezTo>
                    <a:pt x="119473" y="1016271"/>
                    <a:pt x="114710" y="1006746"/>
                    <a:pt x="109948" y="1003888"/>
                  </a:cubicBezTo>
                  <a:cubicBezTo>
                    <a:pt x="105185" y="1001030"/>
                    <a:pt x="88992" y="988648"/>
                    <a:pt x="72800" y="978171"/>
                  </a:cubicBezTo>
                  <a:cubicBezTo>
                    <a:pt x="56608" y="967693"/>
                    <a:pt x="67085" y="942928"/>
                    <a:pt x="68990" y="935308"/>
                  </a:cubicBezTo>
                  <a:cubicBezTo>
                    <a:pt x="70895" y="927688"/>
                    <a:pt x="73752" y="908638"/>
                    <a:pt x="72800" y="897208"/>
                  </a:cubicBezTo>
                  <a:cubicBezTo>
                    <a:pt x="71848" y="885778"/>
                    <a:pt x="67085" y="882921"/>
                    <a:pt x="67085" y="867680"/>
                  </a:cubicBezTo>
                  <a:cubicBezTo>
                    <a:pt x="67085" y="852441"/>
                    <a:pt x="70895" y="856251"/>
                    <a:pt x="81373" y="844821"/>
                  </a:cubicBezTo>
                  <a:cubicBezTo>
                    <a:pt x="91850" y="833391"/>
                    <a:pt x="113758" y="828628"/>
                    <a:pt x="120425" y="819103"/>
                  </a:cubicBezTo>
                  <a:cubicBezTo>
                    <a:pt x="127092" y="809578"/>
                    <a:pt x="95660" y="810530"/>
                    <a:pt x="88040" y="810530"/>
                  </a:cubicBezTo>
                  <a:cubicBezTo>
                    <a:pt x="80420" y="810530"/>
                    <a:pt x="58512" y="819103"/>
                    <a:pt x="55655" y="801958"/>
                  </a:cubicBezTo>
                  <a:cubicBezTo>
                    <a:pt x="52798" y="784813"/>
                    <a:pt x="68037" y="780051"/>
                    <a:pt x="72800" y="774336"/>
                  </a:cubicBezTo>
                  <a:cubicBezTo>
                    <a:pt x="77562" y="768621"/>
                    <a:pt x="78515" y="766716"/>
                    <a:pt x="82325" y="762905"/>
                  </a:cubicBezTo>
                  <a:cubicBezTo>
                    <a:pt x="86135" y="759096"/>
                    <a:pt x="80420" y="746713"/>
                    <a:pt x="76610" y="744808"/>
                  </a:cubicBezTo>
                  <a:cubicBezTo>
                    <a:pt x="71848" y="742903"/>
                    <a:pt x="65180" y="737188"/>
                    <a:pt x="65180" y="729568"/>
                  </a:cubicBezTo>
                  <a:cubicBezTo>
                    <a:pt x="65180" y="721948"/>
                    <a:pt x="68037" y="707661"/>
                    <a:pt x="76610" y="698136"/>
                  </a:cubicBezTo>
                  <a:cubicBezTo>
                    <a:pt x="85183" y="688611"/>
                    <a:pt x="79467" y="683848"/>
                    <a:pt x="76610" y="679086"/>
                  </a:cubicBezTo>
                  <a:cubicBezTo>
                    <a:pt x="73752" y="674323"/>
                    <a:pt x="63275" y="672418"/>
                    <a:pt x="59465" y="669561"/>
                  </a:cubicBezTo>
                  <a:cubicBezTo>
                    <a:pt x="55655" y="666703"/>
                    <a:pt x="39462" y="616221"/>
                    <a:pt x="41367" y="610505"/>
                  </a:cubicBezTo>
                  <a:cubicBezTo>
                    <a:pt x="41367" y="609553"/>
                    <a:pt x="44225" y="608601"/>
                    <a:pt x="46130" y="607648"/>
                  </a:cubicBezTo>
                  <a:cubicBezTo>
                    <a:pt x="47083" y="607648"/>
                    <a:pt x="48035" y="607648"/>
                    <a:pt x="48987" y="606696"/>
                  </a:cubicBezTo>
                  <a:cubicBezTo>
                    <a:pt x="49940" y="606696"/>
                    <a:pt x="49940" y="606696"/>
                    <a:pt x="50892" y="606696"/>
                  </a:cubicBezTo>
                  <a:cubicBezTo>
                    <a:pt x="50892" y="606696"/>
                    <a:pt x="50892" y="606696"/>
                    <a:pt x="50892" y="606696"/>
                  </a:cubicBezTo>
                  <a:cubicBezTo>
                    <a:pt x="53750" y="605743"/>
                    <a:pt x="56608" y="605743"/>
                    <a:pt x="59465" y="604791"/>
                  </a:cubicBezTo>
                  <a:cubicBezTo>
                    <a:pt x="60417" y="604791"/>
                    <a:pt x="61370" y="604791"/>
                    <a:pt x="62323" y="603838"/>
                  </a:cubicBezTo>
                  <a:cubicBezTo>
                    <a:pt x="64227" y="602886"/>
                    <a:pt x="66133" y="601933"/>
                    <a:pt x="68037" y="600980"/>
                  </a:cubicBezTo>
                  <a:cubicBezTo>
                    <a:pt x="70895" y="600028"/>
                    <a:pt x="72800" y="598123"/>
                    <a:pt x="74705" y="595266"/>
                  </a:cubicBezTo>
                  <a:cubicBezTo>
                    <a:pt x="75658" y="594313"/>
                    <a:pt x="75658" y="593361"/>
                    <a:pt x="76610" y="592408"/>
                  </a:cubicBezTo>
                  <a:cubicBezTo>
                    <a:pt x="83277" y="576216"/>
                    <a:pt x="39462" y="567643"/>
                    <a:pt x="39462" y="567643"/>
                  </a:cubicBezTo>
                  <a:cubicBezTo>
                    <a:pt x="39462" y="567643"/>
                    <a:pt x="38510" y="551451"/>
                    <a:pt x="41367" y="548593"/>
                  </a:cubicBezTo>
                  <a:cubicBezTo>
                    <a:pt x="44225" y="545736"/>
                    <a:pt x="72800" y="545736"/>
                    <a:pt x="83277" y="542878"/>
                  </a:cubicBezTo>
                  <a:cubicBezTo>
                    <a:pt x="93755" y="540021"/>
                    <a:pt x="77562" y="522876"/>
                    <a:pt x="73752" y="517161"/>
                  </a:cubicBezTo>
                  <a:cubicBezTo>
                    <a:pt x="69942" y="511445"/>
                    <a:pt x="41367" y="511445"/>
                    <a:pt x="33748" y="506683"/>
                  </a:cubicBezTo>
                  <a:cubicBezTo>
                    <a:pt x="26127" y="501920"/>
                    <a:pt x="5173" y="490491"/>
                    <a:pt x="410" y="480966"/>
                  </a:cubicBezTo>
                  <a:cubicBezTo>
                    <a:pt x="-4352" y="471441"/>
                    <a:pt x="33748" y="420005"/>
                    <a:pt x="43273" y="407623"/>
                  </a:cubicBezTo>
                  <a:cubicBezTo>
                    <a:pt x="52798" y="395241"/>
                    <a:pt x="88992" y="364761"/>
                    <a:pt x="103280" y="349520"/>
                  </a:cubicBezTo>
                  <a:cubicBezTo>
                    <a:pt x="117567" y="334280"/>
                    <a:pt x="136617" y="317136"/>
                    <a:pt x="144237" y="307611"/>
                  </a:cubicBezTo>
                  <a:cubicBezTo>
                    <a:pt x="151858" y="298086"/>
                    <a:pt x="144237" y="292370"/>
                    <a:pt x="144237" y="292370"/>
                  </a:cubicBezTo>
                  <a:lnTo>
                    <a:pt x="143285" y="289513"/>
                  </a:lnTo>
                  <a:cubicBezTo>
                    <a:pt x="149000" y="282845"/>
                    <a:pt x="161383" y="267605"/>
                    <a:pt x="166145" y="270463"/>
                  </a:cubicBezTo>
                  <a:cubicBezTo>
                    <a:pt x="172812" y="274273"/>
                    <a:pt x="190910" y="299991"/>
                    <a:pt x="190910" y="312373"/>
                  </a:cubicBezTo>
                  <a:cubicBezTo>
                    <a:pt x="190910" y="324755"/>
                    <a:pt x="199483" y="326661"/>
                    <a:pt x="199483" y="335233"/>
                  </a:cubicBezTo>
                  <a:cubicBezTo>
                    <a:pt x="199483" y="343805"/>
                    <a:pt x="195673" y="356188"/>
                    <a:pt x="199483" y="366666"/>
                  </a:cubicBezTo>
                  <a:cubicBezTo>
                    <a:pt x="203292" y="377143"/>
                    <a:pt x="202340" y="391430"/>
                    <a:pt x="220437" y="400003"/>
                  </a:cubicBezTo>
                  <a:cubicBezTo>
                    <a:pt x="238535" y="408576"/>
                    <a:pt x="263300" y="408576"/>
                    <a:pt x="268062" y="409528"/>
                  </a:cubicBezTo>
                  <a:cubicBezTo>
                    <a:pt x="272825" y="410480"/>
                    <a:pt x="287112" y="420005"/>
                    <a:pt x="298542" y="414291"/>
                  </a:cubicBezTo>
                  <a:cubicBezTo>
                    <a:pt x="299495" y="413338"/>
                    <a:pt x="300448" y="413338"/>
                    <a:pt x="302352" y="412386"/>
                  </a:cubicBezTo>
                  <a:cubicBezTo>
                    <a:pt x="313783" y="405718"/>
                    <a:pt x="328070" y="395241"/>
                    <a:pt x="334737" y="387620"/>
                  </a:cubicBezTo>
                  <a:cubicBezTo>
                    <a:pt x="342358" y="379048"/>
                    <a:pt x="364265" y="353330"/>
                    <a:pt x="367123" y="353330"/>
                  </a:cubicBezTo>
                  <a:cubicBezTo>
                    <a:pt x="369980" y="353330"/>
                    <a:pt x="379505" y="359045"/>
                    <a:pt x="388078" y="359045"/>
                  </a:cubicBezTo>
                  <a:cubicBezTo>
                    <a:pt x="396650" y="359045"/>
                    <a:pt x="420462" y="348568"/>
                    <a:pt x="429035" y="342853"/>
                  </a:cubicBezTo>
                  <a:cubicBezTo>
                    <a:pt x="437607" y="337138"/>
                    <a:pt x="460467" y="313326"/>
                    <a:pt x="466182" y="302848"/>
                  </a:cubicBezTo>
                  <a:cubicBezTo>
                    <a:pt x="471898" y="292370"/>
                    <a:pt x="498567" y="245698"/>
                    <a:pt x="495710" y="237126"/>
                  </a:cubicBezTo>
                  <a:cubicBezTo>
                    <a:pt x="492853" y="228553"/>
                    <a:pt x="487137" y="216170"/>
                    <a:pt x="478565" y="208551"/>
                  </a:cubicBezTo>
                  <a:cubicBezTo>
                    <a:pt x="469992" y="200930"/>
                    <a:pt x="451895" y="186643"/>
                    <a:pt x="466182" y="168545"/>
                  </a:cubicBezTo>
                  <a:cubicBezTo>
                    <a:pt x="480470" y="150448"/>
                    <a:pt x="518570" y="127588"/>
                    <a:pt x="522380" y="126636"/>
                  </a:cubicBezTo>
                  <a:cubicBezTo>
                    <a:pt x="526190" y="125683"/>
                    <a:pt x="541430" y="105680"/>
                    <a:pt x="541430" y="126636"/>
                  </a:cubicBezTo>
                  <a:cubicBezTo>
                    <a:pt x="541430" y="147591"/>
                    <a:pt x="544287" y="155211"/>
                    <a:pt x="552860" y="156163"/>
                  </a:cubicBezTo>
                  <a:cubicBezTo>
                    <a:pt x="561432" y="157116"/>
                    <a:pt x="560480" y="159020"/>
                    <a:pt x="574767" y="157116"/>
                  </a:cubicBezTo>
                  <a:cubicBezTo>
                    <a:pt x="589055" y="155211"/>
                    <a:pt x="610010" y="151401"/>
                    <a:pt x="612867" y="157116"/>
                  </a:cubicBezTo>
                  <a:cubicBezTo>
                    <a:pt x="615725" y="162830"/>
                    <a:pt x="611915" y="176166"/>
                    <a:pt x="628107" y="181880"/>
                  </a:cubicBezTo>
                  <a:cubicBezTo>
                    <a:pt x="644300" y="187595"/>
                    <a:pt x="656682" y="193311"/>
                    <a:pt x="666207" y="181880"/>
                  </a:cubicBezTo>
                  <a:cubicBezTo>
                    <a:pt x="675732" y="170451"/>
                    <a:pt x="689067" y="153305"/>
                    <a:pt x="695735" y="148543"/>
                  </a:cubicBezTo>
                  <a:cubicBezTo>
                    <a:pt x="702403" y="143780"/>
                    <a:pt x="725262" y="135208"/>
                    <a:pt x="735740" y="134255"/>
                  </a:cubicBezTo>
                  <a:cubicBezTo>
                    <a:pt x="746217" y="133303"/>
                    <a:pt x="768125" y="129493"/>
                    <a:pt x="768125" y="129493"/>
                  </a:cubicBezTo>
                  <a:lnTo>
                    <a:pt x="818607" y="90441"/>
                  </a:lnTo>
                  <a:cubicBezTo>
                    <a:pt x="818607" y="90441"/>
                    <a:pt x="820512" y="76153"/>
                    <a:pt x="845278" y="64723"/>
                  </a:cubicBezTo>
                  <a:cubicBezTo>
                    <a:pt x="865280" y="55198"/>
                    <a:pt x="891950" y="35195"/>
                    <a:pt x="901475" y="27576"/>
                  </a:cubicBezTo>
                  <a:cubicBezTo>
                    <a:pt x="904332" y="32338"/>
                    <a:pt x="907190" y="36148"/>
                    <a:pt x="911953" y="39958"/>
                  </a:cubicBezTo>
                  <a:cubicBezTo>
                    <a:pt x="930050" y="55198"/>
                    <a:pt x="937670" y="51388"/>
                    <a:pt x="951005" y="64723"/>
                  </a:cubicBezTo>
                  <a:cubicBezTo>
                    <a:pt x="964340" y="78058"/>
                    <a:pt x="983390" y="106633"/>
                    <a:pt x="985295" y="111395"/>
                  </a:cubicBezTo>
                  <a:cubicBezTo>
                    <a:pt x="987200" y="116158"/>
                    <a:pt x="991962" y="119016"/>
                    <a:pt x="985295" y="125683"/>
                  </a:cubicBezTo>
                  <a:cubicBezTo>
                    <a:pt x="978628" y="132351"/>
                    <a:pt x="974817" y="141876"/>
                    <a:pt x="974817" y="145686"/>
                  </a:cubicBezTo>
                  <a:cubicBezTo>
                    <a:pt x="974817" y="149495"/>
                    <a:pt x="990057" y="174261"/>
                    <a:pt x="995773" y="172355"/>
                  </a:cubicBezTo>
                  <a:cubicBezTo>
                    <a:pt x="1001487" y="170451"/>
                    <a:pt x="1037682" y="146638"/>
                    <a:pt x="1037682" y="146638"/>
                  </a:cubicBezTo>
                  <a:cubicBezTo>
                    <a:pt x="1037682" y="146638"/>
                    <a:pt x="1047207" y="143780"/>
                    <a:pt x="1051970" y="138066"/>
                  </a:cubicBezTo>
                  <a:cubicBezTo>
                    <a:pt x="1056732" y="132351"/>
                    <a:pt x="1064353" y="123778"/>
                    <a:pt x="1064353" y="111395"/>
                  </a:cubicBezTo>
                  <a:cubicBezTo>
                    <a:pt x="1064353" y="99013"/>
                    <a:pt x="1055780" y="94251"/>
                    <a:pt x="1064353" y="93298"/>
                  </a:cubicBezTo>
                  <a:cubicBezTo>
                    <a:pt x="1072925" y="92345"/>
                    <a:pt x="1080545" y="93298"/>
                    <a:pt x="1086260" y="93298"/>
                  </a:cubicBezTo>
                  <a:cubicBezTo>
                    <a:pt x="1091975" y="93298"/>
                    <a:pt x="1104357" y="87583"/>
                    <a:pt x="1108168" y="84726"/>
                  </a:cubicBezTo>
                  <a:cubicBezTo>
                    <a:pt x="1111978" y="81868"/>
                    <a:pt x="1115787" y="84726"/>
                    <a:pt x="1123407" y="73295"/>
                  </a:cubicBezTo>
                  <a:cubicBezTo>
                    <a:pt x="1131028" y="61866"/>
                    <a:pt x="1145315" y="47578"/>
                    <a:pt x="1154840" y="38053"/>
                  </a:cubicBezTo>
                  <a:cubicBezTo>
                    <a:pt x="1164365" y="28528"/>
                    <a:pt x="1177700" y="16145"/>
                    <a:pt x="1186273" y="13288"/>
                  </a:cubicBezTo>
                  <a:cubicBezTo>
                    <a:pt x="1194845" y="10431"/>
                    <a:pt x="1203418" y="-9572"/>
                    <a:pt x="1212943" y="5668"/>
                  </a:cubicBezTo>
                  <a:cubicBezTo>
                    <a:pt x="1222468" y="20908"/>
                    <a:pt x="1227230" y="33291"/>
                    <a:pt x="1233898" y="37101"/>
                  </a:cubicBezTo>
                  <a:cubicBezTo>
                    <a:pt x="1240565" y="40911"/>
                    <a:pt x="1234850" y="40911"/>
                    <a:pt x="1256757" y="43768"/>
                  </a:cubicBezTo>
                  <a:cubicBezTo>
                    <a:pt x="1278665" y="46626"/>
                    <a:pt x="1292000" y="44720"/>
                    <a:pt x="1294857" y="46626"/>
                  </a:cubicBezTo>
                  <a:cubicBezTo>
                    <a:pt x="1297715" y="48531"/>
                    <a:pt x="1307240" y="61866"/>
                    <a:pt x="1315812" y="66628"/>
                  </a:cubicBezTo>
                  <a:cubicBezTo>
                    <a:pt x="1324385" y="71391"/>
                    <a:pt x="1334862" y="75201"/>
                    <a:pt x="1340578" y="75201"/>
                  </a:cubicBezTo>
                  <a:cubicBezTo>
                    <a:pt x="1346293" y="75201"/>
                    <a:pt x="1366295" y="74248"/>
                    <a:pt x="1376773" y="84726"/>
                  </a:cubicBezTo>
                  <a:cubicBezTo>
                    <a:pt x="1387250" y="95203"/>
                    <a:pt x="1392012" y="116158"/>
                    <a:pt x="1392012" y="119968"/>
                  </a:cubicBezTo>
                  <a:cubicBezTo>
                    <a:pt x="1392012" y="122826"/>
                    <a:pt x="1392965" y="127588"/>
                    <a:pt x="1397728" y="134255"/>
                  </a:cubicBezTo>
                  <a:cubicBezTo>
                    <a:pt x="1398680" y="135208"/>
                    <a:pt x="1399632" y="137113"/>
                    <a:pt x="1400585" y="139018"/>
                  </a:cubicBezTo>
                  <a:cubicBezTo>
                    <a:pt x="1407253" y="148543"/>
                    <a:pt x="1421540" y="159973"/>
                    <a:pt x="1421540" y="167593"/>
                  </a:cubicBezTo>
                  <a:cubicBezTo>
                    <a:pt x="1421540" y="168545"/>
                    <a:pt x="1421540" y="170451"/>
                    <a:pt x="1421540" y="171403"/>
                  </a:cubicBezTo>
                  <a:cubicBezTo>
                    <a:pt x="1423445" y="180928"/>
                    <a:pt x="1428207" y="196168"/>
                    <a:pt x="1428207" y="204741"/>
                  </a:cubicBezTo>
                  <a:cubicBezTo>
                    <a:pt x="1428207" y="214266"/>
                    <a:pt x="1432970" y="234268"/>
                    <a:pt x="1439637" y="239030"/>
                  </a:cubicBezTo>
                  <a:cubicBezTo>
                    <a:pt x="1443448" y="241888"/>
                    <a:pt x="1452020" y="252366"/>
                    <a:pt x="1458687" y="260938"/>
                  </a:cubicBezTo>
                  <a:cubicBezTo>
                    <a:pt x="1458687" y="260938"/>
                    <a:pt x="1458687" y="260938"/>
                    <a:pt x="1458687" y="260938"/>
                  </a:cubicBezTo>
                  <a:cubicBezTo>
                    <a:pt x="1462498" y="265701"/>
                    <a:pt x="1466307" y="270463"/>
                    <a:pt x="1468212" y="273320"/>
                  </a:cubicBezTo>
                  <a:cubicBezTo>
                    <a:pt x="1473928" y="279036"/>
                    <a:pt x="1476785" y="285703"/>
                    <a:pt x="1476785" y="291418"/>
                  </a:cubicBezTo>
                  <a:cubicBezTo>
                    <a:pt x="1476785" y="297133"/>
                    <a:pt x="1463450" y="319041"/>
                    <a:pt x="1463450" y="319041"/>
                  </a:cubicBezTo>
                  <a:cubicBezTo>
                    <a:pt x="1463450" y="319041"/>
                    <a:pt x="1459640" y="316183"/>
                    <a:pt x="1464403" y="333328"/>
                  </a:cubicBezTo>
                  <a:cubicBezTo>
                    <a:pt x="1469165" y="350473"/>
                    <a:pt x="1472023" y="353330"/>
                    <a:pt x="1471070" y="362855"/>
                  </a:cubicBezTo>
                  <a:cubicBezTo>
                    <a:pt x="1470118" y="372380"/>
                    <a:pt x="1450115" y="378095"/>
                    <a:pt x="1447257" y="377143"/>
                  </a:cubicBezTo>
                  <a:cubicBezTo>
                    <a:pt x="1444400" y="376191"/>
                    <a:pt x="1430112" y="367618"/>
                    <a:pt x="1430112" y="367618"/>
                  </a:cubicBezTo>
                  <a:cubicBezTo>
                    <a:pt x="1430112" y="367618"/>
                    <a:pt x="1431065" y="363808"/>
                    <a:pt x="1418682" y="367618"/>
                  </a:cubicBezTo>
                  <a:cubicBezTo>
                    <a:pt x="1406300" y="371428"/>
                    <a:pt x="1390107" y="362855"/>
                    <a:pt x="1390107" y="377143"/>
                  </a:cubicBezTo>
                  <a:cubicBezTo>
                    <a:pt x="1390107" y="391430"/>
                    <a:pt x="1395823" y="404766"/>
                    <a:pt x="1401537" y="415243"/>
                  </a:cubicBezTo>
                  <a:cubicBezTo>
                    <a:pt x="1407253" y="425720"/>
                    <a:pt x="1410110" y="425720"/>
                    <a:pt x="1415825" y="437151"/>
                  </a:cubicBezTo>
                  <a:cubicBezTo>
                    <a:pt x="1421540" y="448580"/>
                    <a:pt x="1422493" y="455248"/>
                    <a:pt x="1425350" y="465726"/>
                  </a:cubicBezTo>
                  <a:cubicBezTo>
                    <a:pt x="1428207" y="476203"/>
                    <a:pt x="1424398" y="468583"/>
                    <a:pt x="1434875" y="487633"/>
                  </a:cubicBezTo>
                  <a:cubicBezTo>
                    <a:pt x="1445353" y="506683"/>
                    <a:pt x="1463450" y="518113"/>
                    <a:pt x="1463450" y="518113"/>
                  </a:cubicBezTo>
                  <a:cubicBezTo>
                    <a:pt x="1463450" y="518113"/>
                    <a:pt x="1500598" y="514303"/>
                    <a:pt x="1504407" y="518113"/>
                  </a:cubicBezTo>
                  <a:cubicBezTo>
                    <a:pt x="1508218" y="521923"/>
                    <a:pt x="1524410" y="515255"/>
                    <a:pt x="1532982" y="518113"/>
                  </a:cubicBezTo>
                  <a:cubicBezTo>
                    <a:pt x="1531078" y="526686"/>
                    <a:pt x="1538698" y="527638"/>
                    <a:pt x="1547270" y="528591"/>
                  </a:cubicBezTo>
                  <a:close/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C243A370-59E8-E733-F7BF-324BB520D4BD}"/>
                </a:ext>
              </a:extLst>
            </p:cNvPr>
            <p:cNvSpPr/>
            <p:nvPr/>
          </p:nvSpPr>
          <p:spPr>
            <a:xfrm>
              <a:off x="7698739" y="4527231"/>
              <a:ext cx="631232" cy="441960"/>
            </a:xfrm>
            <a:custGeom>
              <a:avLst/>
              <a:gdLst>
                <a:gd name="connsiteX0" fmla="*/ 578485 w 631232"/>
                <a:gd name="connsiteY0" fmla="*/ 255270 h 441960"/>
                <a:gd name="connsiteX1" fmla="*/ 508953 w 631232"/>
                <a:gd name="connsiteY1" fmla="*/ 272415 h 441960"/>
                <a:gd name="connsiteX2" fmla="*/ 508953 w 631232"/>
                <a:gd name="connsiteY2" fmla="*/ 294323 h 441960"/>
                <a:gd name="connsiteX3" fmla="*/ 481330 w 631232"/>
                <a:gd name="connsiteY3" fmla="*/ 303848 h 441960"/>
                <a:gd name="connsiteX4" fmla="*/ 452755 w 631232"/>
                <a:gd name="connsiteY4" fmla="*/ 320040 h 441960"/>
                <a:gd name="connsiteX5" fmla="*/ 449898 w 631232"/>
                <a:gd name="connsiteY5" fmla="*/ 343853 h 441960"/>
                <a:gd name="connsiteX6" fmla="*/ 470853 w 631232"/>
                <a:gd name="connsiteY6" fmla="*/ 356235 h 441960"/>
                <a:gd name="connsiteX7" fmla="*/ 470853 w 631232"/>
                <a:gd name="connsiteY7" fmla="*/ 371475 h 441960"/>
                <a:gd name="connsiteX8" fmla="*/ 446087 w 631232"/>
                <a:gd name="connsiteY8" fmla="*/ 386715 h 441960"/>
                <a:gd name="connsiteX9" fmla="*/ 313690 w 631232"/>
                <a:gd name="connsiteY9" fmla="*/ 392430 h 441960"/>
                <a:gd name="connsiteX10" fmla="*/ 281305 w 631232"/>
                <a:gd name="connsiteY10" fmla="*/ 392430 h 441960"/>
                <a:gd name="connsiteX11" fmla="*/ 251778 w 631232"/>
                <a:gd name="connsiteY11" fmla="*/ 417195 h 441960"/>
                <a:gd name="connsiteX12" fmla="*/ 207962 w 631232"/>
                <a:gd name="connsiteY12" fmla="*/ 419100 h 441960"/>
                <a:gd name="connsiteX13" fmla="*/ 192723 w 631232"/>
                <a:gd name="connsiteY13" fmla="*/ 408623 h 441960"/>
                <a:gd name="connsiteX14" fmla="*/ 147955 w 631232"/>
                <a:gd name="connsiteY14" fmla="*/ 402908 h 441960"/>
                <a:gd name="connsiteX15" fmla="*/ 121285 w 631232"/>
                <a:gd name="connsiteY15" fmla="*/ 418148 h 441960"/>
                <a:gd name="connsiteX16" fmla="*/ 113665 w 631232"/>
                <a:gd name="connsiteY16" fmla="*/ 424815 h 441960"/>
                <a:gd name="connsiteX17" fmla="*/ 89853 w 631232"/>
                <a:gd name="connsiteY17" fmla="*/ 437198 h 441960"/>
                <a:gd name="connsiteX18" fmla="*/ 52705 w 631232"/>
                <a:gd name="connsiteY18" fmla="*/ 441960 h 441960"/>
                <a:gd name="connsiteX19" fmla="*/ 51753 w 631232"/>
                <a:gd name="connsiteY19" fmla="*/ 426720 h 441960"/>
                <a:gd name="connsiteX20" fmla="*/ 72708 w 631232"/>
                <a:gd name="connsiteY20" fmla="*/ 407670 h 441960"/>
                <a:gd name="connsiteX21" fmla="*/ 67945 w 631232"/>
                <a:gd name="connsiteY21" fmla="*/ 394335 h 441960"/>
                <a:gd name="connsiteX22" fmla="*/ 63183 w 631232"/>
                <a:gd name="connsiteY22" fmla="*/ 395288 h 441960"/>
                <a:gd name="connsiteX23" fmla="*/ 79375 w 631232"/>
                <a:gd name="connsiteY23" fmla="*/ 374333 h 441960"/>
                <a:gd name="connsiteX24" fmla="*/ 94615 w 631232"/>
                <a:gd name="connsiteY24" fmla="*/ 351473 h 441960"/>
                <a:gd name="connsiteX25" fmla="*/ 74612 w 631232"/>
                <a:gd name="connsiteY25" fmla="*/ 338138 h 441960"/>
                <a:gd name="connsiteX26" fmla="*/ 21273 w 631232"/>
                <a:gd name="connsiteY26" fmla="*/ 334328 h 441960"/>
                <a:gd name="connsiteX27" fmla="*/ 1270 w 631232"/>
                <a:gd name="connsiteY27" fmla="*/ 318135 h 441960"/>
                <a:gd name="connsiteX28" fmla="*/ 1270 w 631232"/>
                <a:gd name="connsiteY28" fmla="*/ 283845 h 441960"/>
                <a:gd name="connsiteX29" fmla="*/ 80328 w 631232"/>
                <a:gd name="connsiteY29" fmla="*/ 263843 h 441960"/>
                <a:gd name="connsiteX30" fmla="*/ 95567 w 631232"/>
                <a:gd name="connsiteY30" fmla="*/ 259080 h 441960"/>
                <a:gd name="connsiteX31" fmla="*/ 101283 w 631232"/>
                <a:gd name="connsiteY31" fmla="*/ 257175 h 441960"/>
                <a:gd name="connsiteX32" fmla="*/ 119380 w 631232"/>
                <a:gd name="connsiteY32" fmla="*/ 250508 h 441960"/>
                <a:gd name="connsiteX33" fmla="*/ 136525 w 631232"/>
                <a:gd name="connsiteY33" fmla="*/ 244793 h 441960"/>
                <a:gd name="connsiteX34" fmla="*/ 140335 w 631232"/>
                <a:gd name="connsiteY34" fmla="*/ 242888 h 441960"/>
                <a:gd name="connsiteX35" fmla="*/ 168910 w 631232"/>
                <a:gd name="connsiteY35" fmla="*/ 233363 h 441960"/>
                <a:gd name="connsiteX36" fmla="*/ 171767 w 631232"/>
                <a:gd name="connsiteY36" fmla="*/ 232410 h 441960"/>
                <a:gd name="connsiteX37" fmla="*/ 175578 w 631232"/>
                <a:gd name="connsiteY37" fmla="*/ 231458 h 441960"/>
                <a:gd name="connsiteX38" fmla="*/ 230823 w 631232"/>
                <a:gd name="connsiteY38" fmla="*/ 238125 h 441960"/>
                <a:gd name="connsiteX39" fmla="*/ 270828 w 631232"/>
                <a:gd name="connsiteY39" fmla="*/ 248603 h 441960"/>
                <a:gd name="connsiteX40" fmla="*/ 295592 w 631232"/>
                <a:gd name="connsiteY40" fmla="*/ 223838 h 441960"/>
                <a:gd name="connsiteX41" fmla="*/ 374650 w 631232"/>
                <a:gd name="connsiteY41" fmla="*/ 196215 h 441960"/>
                <a:gd name="connsiteX42" fmla="*/ 395605 w 631232"/>
                <a:gd name="connsiteY42" fmla="*/ 189548 h 441960"/>
                <a:gd name="connsiteX43" fmla="*/ 397510 w 631232"/>
                <a:gd name="connsiteY43" fmla="*/ 163830 h 441960"/>
                <a:gd name="connsiteX44" fmla="*/ 406083 w 631232"/>
                <a:gd name="connsiteY44" fmla="*/ 127635 h 441960"/>
                <a:gd name="connsiteX45" fmla="*/ 418465 w 631232"/>
                <a:gd name="connsiteY45" fmla="*/ 91440 h 441960"/>
                <a:gd name="connsiteX46" fmla="*/ 435610 w 631232"/>
                <a:gd name="connsiteY46" fmla="*/ 57150 h 441960"/>
                <a:gd name="connsiteX47" fmla="*/ 462280 w 631232"/>
                <a:gd name="connsiteY47" fmla="*/ 20955 h 441960"/>
                <a:gd name="connsiteX48" fmla="*/ 485140 w 631232"/>
                <a:gd name="connsiteY48" fmla="*/ 0 h 441960"/>
                <a:gd name="connsiteX49" fmla="*/ 487045 w 631232"/>
                <a:gd name="connsiteY49" fmla="*/ 30480 h 441960"/>
                <a:gd name="connsiteX50" fmla="*/ 499428 w 631232"/>
                <a:gd name="connsiteY50" fmla="*/ 62865 h 441960"/>
                <a:gd name="connsiteX51" fmla="*/ 510858 w 631232"/>
                <a:gd name="connsiteY51" fmla="*/ 86678 h 441960"/>
                <a:gd name="connsiteX52" fmla="*/ 567055 w 631232"/>
                <a:gd name="connsiteY52" fmla="*/ 94298 h 441960"/>
                <a:gd name="connsiteX53" fmla="*/ 573723 w 631232"/>
                <a:gd name="connsiteY53" fmla="*/ 94298 h 441960"/>
                <a:gd name="connsiteX54" fmla="*/ 610870 w 631232"/>
                <a:gd name="connsiteY54" fmla="*/ 103823 h 441960"/>
                <a:gd name="connsiteX55" fmla="*/ 628015 w 631232"/>
                <a:gd name="connsiteY55" fmla="*/ 103823 h 441960"/>
                <a:gd name="connsiteX56" fmla="*/ 625158 w 631232"/>
                <a:gd name="connsiteY56" fmla="*/ 111443 h 441960"/>
                <a:gd name="connsiteX57" fmla="*/ 608965 w 631232"/>
                <a:gd name="connsiteY57" fmla="*/ 168593 h 441960"/>
                <a:gd name="connsiteX58" fmla="*/ 630873 w 631232"/>
                <a:gd name="connsiteY58" fmla="*/ 219075 h 441960"/>
                <a:gd name="connsiteX59" fmla="*/ 578485 w 631232"/>
                <a:gd name="connsiteY59" fmla="*/ 255270 h 44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31232" h="441960">
                  <a:moveTo>
                    <a:pt x="578485" y="255270"/>
                  </a:moveTo>
                  <a:cubicBezTo>
                    <a:pt x="565150" y="260033"/>
                    <a:pt x="517525" y="267653"/>
                    <a:pt x="508953" y="272415"/>
                  </a:cubicBezTo>
                  <a:cubicBezTo>
                    <a:pt x="500380" y="276225"/>
                    <a:pt x="508953" y="285750"/>
                    <a:pt x="508953" y="294323"/>
                  </a:cubicBezTo>
                  <a:cubicBezTo>
                    <a:pt x="508953" y="302895"/>
                    <a:pt x="497523" y="300990"/>
                    <a:pt x="481330" y="303848"/>
                  </a:cubicBezTo>
                  <a:cubicBezTo>
                    <a:pt x="465137" y="307658"/>
                    <a:pt x="459423" y="316230"/>
                    <a:pt x="452755" y="320040"/>
                  </a:cubicBezTo>
                  <a:cubicBezTo>
                    <a:pt x="446087" y="323850"/>
                    <a:pt x="448945" y="339090"/>
                    <a:pt x="449898" y="343853"/>
                  </a:cubicBezTo>
                  <a:cubicBezTo>
                    <a:pt x="450850" y="348615"/>
                    <a:pt x="470853" y="356235"/>
                    <a:pt x="470853" y="356235"/>
                  </a:cubicBezTo>
                  <a:cubicBezTo>
                    <a:pt x="470853" y="356235"/>
                    <a:pt x="470853" y="365760"/>
                    <a:pt x="470853" y="371475"/>
                  </a:cubicBezTo>
                  <a:cubicBezTo>
                    <a:pt x="470853" y="377190"/>
                    <a:pt x="458470" y="381000"/>
                    <a:pt x="446087" y="386715"/>
                  </a:cubicBezTo>
                  <a:cubicBezTo>
                    <a:pt x="433705" y="393383"/>
                    <a:pt x="313690" y="392430"/>
                    <a:pt x="313690" y="392430"/>
                  </a:cubicBezTo>
                  <a:cubicBezTo>
                    <a:pt x="313690" y="392430"/>
                    <a:pt x="290830" y="390525"/>
                    <a:pt x="281305" y="392430"/>
                  </a:cubicBezTo>
                  <a:cubicBezTo>
                    <a:pt x="271780" y="394335"/>
                    <a:pt x="257492" y="416243"/>
                    <a:pt x="251778" y="417195"/>
                  </a:cubicBezTo>
                  <a:cubicBezTo>
                    <a:pt x="245110" y="419100"/>
                    <a:pt x="222250" y="420053"/>
                    <a:pt x="207962" y="419100"/>
                  </a:cubicBezTo>
                  <a:cubicBezTo>
                    <a:pt x="194628" y="417195"/>
                    <a:pt x="196533" y="413385"/>
                    <a:pt x="192723" y="408623"/>
                  </a:cubicBezTo>
                  <a:cubicBezTo>
                    <a:pt x="188912" y="403860"/>
                    <a:pt x="154623" y="402908"/>
                    <a:pt x="147955" y="402908"/>
                  </a:cubicBezTo>
                  <a:cubicBezTo>
                    <a:pt x="141287" y="402908"/>
                    <a:pt x="128905" y="409575"/>
                    <a:pt x="121285" y="418148"/>
                  </a:cubicBezTo>
                  <a:cubicBezTo>
                    <a:pt x="119380" y="421005"/>
                    <a:pt x="116523" y="422910"/>
                    <a:pt x="113665" y="424815"/>
                  </a:cubicBezTo>
                  <a:cubicBezTo>
                    <a:pt x="106045" y="430530"/>
                    <a:pt x="95567" y="435293"/>
                    <a:pt x="89853" y="437198"/>
                  </a:cubicBezTo>
                  <a:cubicBezTo>
                    <a:pt x="81280" y="439103"/>
                    <a:pt x="62230" y="441960"/>
                    <a:pt x="52705" y="441960"/>
                  </a:cubicBezTo>
                  <a:cubicBezTo>
                    <a:pt x="43180" y="441960"/>
                    <a:pt x="48895" y="432435"/>
                    <a:pt x="51753" y="426720"/>
                  </a:cubicBezTo>
                  <a:cubicBezTo>
                    <a:pt x="53658" y="421005"/>
                    <a:pt x="58420" y="420053"/>
                    <a:pt x="72708" y="407670"/>
                  </a:cubicBezTo>
                  <a:cubicBezTo>
                    <a:pt x="86995" y="395288"/>
                    <a:pt x="70803" y="395288"/>
                    <a:pt x="67945" y="394335"/>
                  </a:cubicBezTo>
                  <a:cubicBezTo>
                    <a:pt x="67945" y="394335"/>
                    <a:pt x="66040" y="394335"/>
                    <a:pt x="63183" y="395288"/>
                  </a:cubicBezTo>
                  <a:lnTo>
                    <a:pt x="79375" y="374333"/>
                  </a:lnTo>
                  <a:cubicBezTo>
                    <a:pt x="79375" y="374333"/>
                    <a:pt x="89853" y="360045"/>
                    <a:pt x="94615" y="351473"/>
                  </a:cubicBezTo>
                  <a:cubicBezTo>
                    <a:pt x="99378" y="342900"/>
                    <a:pt x="83185" y="339090"/>
                    <a:pt x="74612" y="338138"/>
                  </a:cubicBezTo>
                  <a:cubicBezTo>
                    <a:pt x="66040" y="337185"/>
                    <a:pt x="28892" y="337185"/>
                    <a:pt x="21273" y="334328"/>
                  </a:cubicBezTo>
                  <a:cubicBezTo>
                    <a:pt x="13653" y="331470"/>
                    <a:pt x="4128" y="322898"/>
                    <a:pt x="1270" y="318135"/>
                  </a:cubicBezTo>
                  <a:cubicBezTo>
                    <a:pt x="-1587" y="313373"/>
                    <a:pt x="1270" y="283845"/>
                    <a:pt x="1270" y="283845"/>
                  </a:cubicBezTo>
                  <a:cubicBezTo>
                    <a:pt x="1270" y="283845"/>
                    <a:pt x="61278" y="268605"/>
                    <a:pt x="80328" y="263843"/>
                  </a:cubicBezTo>
                  <a:cubicBezTo>
                    <a:pt x="84137" y="262890"/>
                    <a:pt x="88900" y="260985"/>
                    <a:pt x="95567" y="259080"/>
                  </a:cubicBezTo>
                  <a:cubicBezTo>
                    <a:pt x="97473" y="258128"/>
                    <a:pt x="99378" y="258128"/>
                    <a:pt x="101283" y="257175"/>
                  </a:cubicBezTo>
                  <a:cubicBezTo>
                    <a:pt x="106998" y="255270"/>
                    <a:pt x="113665" y="253365"/>
                    <a:pt x="119380" y="250508"/>
                  </a:cubicBezTo>
                  <a:cubicBezTo>
                    <a:pt x="125095" y="248603"/>
                    <a:pt x="130810" y="246698"/>
                    <a:pt x="136525" y="244793"/>
                  </a:cubicBezTo>
                  <a:cubicBezTo>
                    <a:pt x="138430" y="243840"/>
                    <a:pt x="139383" y="243840"/>
                    <a:pt x="140335" y="242888"/>
                  </a:cubicBezTo>
                  <a:cubicBezTo>
                    <a:pt x="151765" y="239078"/>
                    <a:pt x="161290" y="235268"/>
                    <a:pt x="168910" y="233363"/>
                  </a:cubicBezTo>
                  <a:cubicBezTo>
                    <a:pt x="169862" y="233363"/>
                    <a:pt x="170815" y="232410"/>
                    <a:pt x="171767" y="232410"/>
                  </a:cubicBezTo>
                  <a:cubicBezTo>
                    <a:pt x="173673" y="232410"/>
                    <a:pt x="174625" y="231458"/>
                    <a:pt x="175578" y="231458"/>
                  </a:cubicBezTo>
                  <a:cubicBezTo>
                    <a:pt x="190817" y="227648"/>
                    <a:pt x="217487" y="236220"/>
                    <a:pt x="230823" y="238125"/>
                  </a:cubicBezTo>
                  <a:cubicBezTo>
                    <a:pt x="244158" y="240030"/>
                    <a:pt x="264160" y="247650"/>
                    <a:pt x="270828" y="248603"/>
                  </a:cubicBezTo>
                  <a:cubicBezTo>
                    <a:pt x="277495" y="249555"/>
                    <a:pt x="287020" y="238125"/>
                    <a:pt x="295592" y="223838"/>
                  </a:cubicBezTo>
                  <a:cubicBezTo>
                    <a:pt x="304165" y="209550"/>
                    <a:pt x="374650" y="196215"/>
                    <a:pt x="374650" y="196215"/>
                  </a:cubicBezTo>
                  <a:cubicBezTo>
                    <a:pt x="374650" y="196215"/>
                    <a:pt x="390842" y="192405"/>
                    <a:pt x="395605" y="189548"/>
                  </a:cubicBezTo>
                  <a:cubicBezTo>
                    <a:pt x="400367" y="186690"/>
                    <a:pt x="403225" y="179070"/>
                    <a:pt x="397510" y="163830"/>
                  </a:cubicBezTo>
                  <a:cubicBezTo>
                    <a:pt x="391795" y="148590"/>
                    <a:pt x="401320" y="138113"/>
                    <a:pt x="406083" y="127635"/>
                  </a:cubicBezTo>
                  <a:cubicBezTo>
                    <a:pt x="410845" y="117158"/>
                    <a:pt x="414655" y="100965"/>
                    <a:pt x="418465" y="91440"/>
                  </a:cubicBezTo>
                  <a:cubicBezTo>
                    <a:pt x="422275" y="81915"/>
                    <a:pt x="422275" y="79058"/>
                    <a:pt x="435610" y="57150"/>
                  </a:cubicBezTo>
                  <a:cubicBezTo>
                    <a:pt x="448945" y="35243"/>
                    <a:pt x="456565" y="40005"/>
                    <a:pt x="462280" y="20955"/>
                  </a:cubicBezTo>
                  <a:cubicBezTo>
                    <a:pt x="465137" y="13335"/>
                    <a:pt x="474662" y="5715"/>
                    <a:pt x="485140" y="0"/>
                  </a:cubicBezTo>
                  <a:cubicBezTo>
                    <a:pt x="487045" y="8573"/>
                    <a:pt x="483235" y="23813"/>
                    <a:pt x="487045" y="30480"/>
                  </a:cubicBezTo>
                  <a:cubicBezTo>
                    <a:pt x="490855" y="37148"/>
                    <a:pt x="499428" y="45720"/>
                    <a:pt x="499428" y="62865"/>
                  </a:cubicBezTo>
                  <a:cubicBezTo>
                    <a:pt x="499428" y="80010"/>
                    <a:pt x="497523" y="80963"/>
                    <a:pt x="510858" y="86678"/>
                  </a:cubicBezTo>
                  <a:cubicBezTo>
                    <a:pt x="520383" y="91440"/>
                    <a:pt x="552767" y="93345"/>
                    <a:pt x="567055" y="94298"/>
                  </a:cubicBezTo>
                  <a:cubicBezTo>
                    <a:pt x="570865" y="94298"/>
                    <a:pt x="573723" y="94298"/>
                    <a:pt x="573723" y="94298"/>
                  </a:cubicBezTo>
                  <a:lnTo>
                    <a:pt x="610870" y="103823"/>
                  </a:lnTo>
                  <a:lnTo>
                    <a:pt x="628015" y="103823"/>
                  </a:lnTo>
                  <a:cubicBezTo>
                    <a:pt x="627062" y="106680"/>
                    <a:pt x="626110" y="108585"/>
                    <a:pt x="625158" y="111443"/>
                  </a:cubicBezTo>
                  <a:cubicBezTo>
                    <a:pt x="616585" y="142875"/>
                    <a:pt x="606108" y="158115"/>
                    <a:pt x="608965" y="168593"/>
                  </a:cubicBezTo>
                  <a:cubicBezTo>
                    <a:pt x="611823" y="178118"/>
                    <a:pt x="626110" y="200025"/>
                    <a:pt x="630873" y="219075"/>
                  </a:cubicBezTo>
                  <a:cubicBezTo>
                    <a:pt x="635635" y="240983"/>
                    <a:pt x="591820" y="249555"/>
                    <a:pt x="578485" y="255270"/>
                  </a:cubicBezTo>
                  <a:close/>
                </a:path>
              </a:pathLst>
            </a:cu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535E59DA-DA6C-E504-1BD0-B856B0F1F4AC}"/>
                </a:ext>
              </a:extLst>
            </p:cNvPr>
            <p:cNvSpPr/>
            <p:nvPr/>
          </p:nvSpPr>
          <p:spPr>
            <a:xfrm>
              <a:off x="6055191" y="4860606"/>
              <a:ext cx="1092368" cy="709637"/>
            </a:xfrm>
            <a:custGeom>
              <a:avLst/>
              <a:gdLst>
                <a:gd name="connsiteX0" fmla="*/ 1092369 w 1092368"/>
                <a:gd name="connsiteY0" fmla="*/ 469582 h 709637"/>
                <a:gd name="connsiteX1" fmla="*/ 1027599 w 1092368"/>
                <a:gd name="connsiteY1" fmla="*/ 519113 h 709637"/>
                <a:gd name="connsiteX2" fmla="*/ 992356 w 1092368"/>
                <a:gd name="connsiteY2" fmla="*/ 573405 h 709637"/>
                <a:gd name="connsiteX3" fmla="*/ 994261 w 1092368"/>
                <a:gd name="connsiteY3" fmla="*/ 586740 h 709637"/>
                <a:gd name="connsiteX4" fmla="*/ 889486 w 1092368"/>
                <a:gd name="connsiteY4" fmla="*/ 586740 h 709637"/>
                <a:gd name="connsiteX5" fmla="*/ 843766 w 1092368"/>
                <a:gd name="connsiteY5" fmla="*/ 619125 h 709637"/>
                <a:gd name="connsiteX6" fmla="*/ 818049 w 1092368"/>
                <a:gd name="connsiteY6" fmla="*/ 617220 h 709637"/>
                <a:gd name="connsiteX7" fmla="*/ 797094 w 1092368"/>
                <a:gd name="connsiteY7" fmla="*/ 596265 h 709637"/>
                <a:gd name="connsiteX8" fmla="*/ 759946 w 1092368"/>
                <a:gd name="connsiteY8" fmla="*/ 579120 h 709637"/>
                <a:gd name="connsiteX9" fmla="*/ 716131 w 1092368"/>
                <a:gd name="connsiteY9" fmla="*/ 588645 h 709637"/>
                <a:gd name="connsiteX10" fmla="*/ 695176 w 1092368"/>
                <a:gd name="connsiteY10" fmla="*/ 596265 h 709637"/>
                <a:gd name="connsiteX11" fmla="*/ 674221 w 1092368"/>
                <a:gd name="connsiteY11" fmla="*/ 588645 h 709637"/>
                <a:gd name="connsiteX12" fmla="*/ 638979 w 1092368"/>
                <a:gd name="connsiteY12" fmla="*/ 611505 h 709637"/>
                <a:gd name="connsiteX13" fmla="*/ 621834 w 1092368"/>
                <a:gd name="connsiteY13" fmla="*/ 621030 h 709637"/>
                <a:gd name="connsiteX14" fmla="*/ 583734 w 1092368"/>
                <a:gd name="connsiteY14" fmla="*/ 621030 h 709637"/>
                <a:gd name="connsiteX15" fmla="*/ 560874 w 1092368"/>
                <a:gd name="connsiteY15" fmla="*/ 670560 h 709637"/>
                <a:gd name="connsiteX16" fmla="*/ 560874 w 1092368"/>
                <a:gd name="connsiteY16" fmla="*/ 701993 h 709637"/>
                <a:gd name="connsiteX17" fmla="*/ 528489 w 1092368"/>
                <a:gd name="connsiteY17" fmla="*/ 709613 h 709637"/>
                <a:gd name="connsiteX18" fmla="*/ 467529 w 1092368"/>
                <a:gd name="connsiteY18" fmla="*/ 680085 h 709637"/>
                <a:gd name="connsiteX19" fmla="*/ 438001 w 1092368"/>
                <a:gd name="connsiteY19" fmla="*/ 680085 h 709637"/>
                <a:gd name="connsiteX20" fmla="*/ 420856 w 1092368"/>
                <a:gd name="connsiteY20" fmla="*/ 667703 h 709637"/>
                <a:gd name="connsiteX21" fmla="*/ 374184 w 1092368"/>
                <a:gd name="connsiteY21" fmla="*/ 661035 h 709637"/>
                <a:gd name="connsiteX22" fmla="*/ 341799 w 1092368"/>
                <a:gd name="connsiteY22" fmla="*/ 661035 h 709637"/>
                <a:gd name="connsiteX23" fmla="*/ 304651 w 1092368"/>
                <a:gd name="connsiteY23" fmla="*/ 634365 h 709637"/>
                <a:gd name="connsiteX24" fmla="*/ 266551 w 1092368"/>
                <a:gd name="connsiteY24" fmla="*/ 634365 h 709637"/>
                <a:gd name="connsiteX25" fmla="*/ 251311 w 1092368"/>
                <a:gd name="connsiteY25" fmla="*/ 646748 h 709637"/>
                <a:gd name="connsiteX26" fmla="*/ 222736 w 1092368"/>
                <a:gd name="connsiteY26" fmla="*/ 631507 h 709637"/>
                <a:gd name="connsiteX27" fmla="*/ 196066 w 1092368"/>
                <a:gd name="connsiteY27" fmla="*/ 622935 h 709637"/>
                <a:gd name="connsiteX28" fmla="*/ 160824 w 1092368"/>
                <a:gd name="connsiteY28" fmla="*/ 634365 h 709637"/>
                <a:gd name="connsiteX29" fmla="*/ 142726 w 1092368"/>
                <a:gd name="connsiteY29" fmla="*/ 583882 h 709637"/>
                <a:gd name="connsiteX30" fmla="*/ 118914 w 1092368"/>
                <a:gd name="connsiteY30" fmla="*/ 516255 h 709637"/>
                <a:gd name="connsiteX31" fmla="*/ 100816 w 1092368"/>
                <a:gd name="connsiteY31" fmla="*/ 501015 h 709637"/>
                <a:gd name="connsiteX32" fmla="*/ 52239 w 1092368"/>
                <a:gd name="connsiteY32" fmla="*/ 496253 h 709637"/>
                <a:gd name="connsiteX33" fmla="*/ 15091 w 1092368"/>
                <a:gd name="connsiteY33" fmla="*/ 505778 h 709637"/>
                <a:gd name="connsiteX34" fmla="*/ 1756 w 1092368"/>
                <a:gd name="connsiteY34" fmla="*/ 495300 h 709637"/>
                <a:gd name="connsiteX35" fmla="*/ 16996 w 1092368"/>
                <a:gd name="connsiteY35" fmla="*/ 463868 h 709637"/>
                <a:gd name="connsiteX36" fmla="*/ 29379 w 1092368"/>
                <a:gd name="connsiteY36" fmla="*/ 412432 h 709637"/>
                <a:gd name="connsiteX37" fmla="*/ 49381 w 1092368"/>
                <a:gd name="connsiteY37" fmla="*/ 344805 h 709637"/>
                <a:gd name="connsiteX38" fmla="*/ 49381 w 1092368"/>
                <a:gd name="connsiteY38" fmla="*/ 283845 h 709637"/>
                <a:gd name="connsiteX39" fmla="*/ 41761 w 1092368"/>
                <a:gd name="connsiteY39" fmla="*/ 249555 h 709637"/>
                <a:gd name="connsiteX40" fmla="*/ 76051 w 1092368"/>
                <a:gd name="connsiteY40" fmla="*/ 239078 h 709637"/>
                <a:gd name="connsiteX41" fmla="*/ 93196 w 1092368"/>
                <a:gd name="connsiteY41" fmla="*/ 210503 h 709637"/>
                <a:gd name="connsiteX42" fmla="*/ 100816 w 1092368"/>
                <a:gd name="connsiteY42" fmla="*/ 166688 h 709637"/>
                <a:gd name="connsiteX43" fmla="*/ 132249 w 1092368"/>
                <a:gd name="connsiteY43" fmla="*/ 142875 h 709637"/>
                <a:gd name="connsiteX44" fmla="*/ 138916 w 1092368"/>
                <a:gd name="connsiteY44" fmla="*/ 120015 h 709637"/>
                <a:gd name="connsiteX45" fmla="*/ 156061 w 1092368"/>
                <a:gd name="connsiteY45" fmla="*/ 73343 h 709637"/>
                <a:gd name="connsiteX46" fmla="*/ 219879 w 1092368"/>
                <a:gd name="connsiteY46" fmla="*/ 23813 h 709637"/>
                <a:gd name="connsiteX47" fmla="*/ 224641 w 1092368"/>
                <a:gd name="connsiteY47" fmla="*/ 20003 h 709637"/>
                <a:gd name="connsiteX48" fmla="*/ 228451 w 1092368"/>
                <a:gd name="connsiteY48" fmla="*/ 17145 h 709637"/>
                <a:gd name="connsiteX49" fmla="*/ 232261 w 1092368"/>
                <a:gd name="connsiteY49" fmla="*/ 14288 h 709637"/>
                <a:gd name="connsiteX50" fmla="*/ 233214 w 1092368"/>
                <a:gd name="connsiteY50" fmla="*/ 13335 h 709637"/>
                <a:gd name="connsiteX51" fmla="*/ 239881 w 1092368"/>
                <a:gd name="connsiteY51" fmla="*/ 8573 h 709637"/>
                <a:gd name="connsiteX52" fmla="*/ 243691 w 1092368"/>
                <a:gd name="connsiteY52" fmla="*/ 5715 h 709637"/>
                <a:gd name="connsiteX53" fmla="*/ 243691 w 1092368"/>
                <a:gd name="connsiteY53" fmla="*/ 5715 h 709637"/>
                <a:gd name="connsiteX54" fmla="*/ 296079 w 1092368"/>
                <a:gd name="connsiteY54" fmla="*/ 10478 h 709637"/>
                <a:gd name="connsiteX55" fmla="*/ 359896 w 1092368"/>
                <a:gd name="connsiteY55" fmla="*/ 15240 h 709637"/>
                <a:gd name="connsiteX56" fmla="*/ 402759 w 1092368"/>
                <a:gd name="connsiteY56" fmla="*/ 7620 h 709637"/>
                <a:gd name="connsiteX57" fmla="*/ 423714 w 1092368"/>
                <a:gd name="connsiteY57" fmla="*/ 0 h 709637"/>
                <a:gd name="connsiteX58" fmla="*/ 458956 w 1092368"/>
                <a:gd name="connsiteY58" fmla="*/ 7620 h 709637"/>
                <a:gd name="connsiteX59" fmla="*/ 504676 w 1092368"/>
                <a:gd name="connsiteY59" fmla="*/ 21908 h 709637"/>
                <a:gd name="connsiteX60" fmla="*/ 607546 w 1092368"/>
                <a:gd name="connsiteY60" fmla="*/ 37148 h 709637"/>
                <a:gd name="connsiteX61" fmla="*/ 627549 w 1092368"/>
                <a:gd name="connsiteY61" fmla="*/ 58103 h 709637"/>
                <a:gd name="connsiteX62" fmla="*/ 686604 w 1092368"/>
                <a:gd name="connsiteY62" fmla="*/ 73343 h 709637"/>
                <a:gd name="connsiteX63" fmla="*/ 738991 w 1092368"/>
                <a:gd name="connsiteY63" fmla="*/ 58103 h 709637"/>
                <a:gd name="connsiteX64" fmla="*/ 791379 w 1092368"/>
                <a:gd name="connsiteY64" fmla="*/ 70485 h 709637"/>
                <a:gd name="connsiteX65" fmla="*/ 834241 w 1092368"/>
                <a:gd name="connsiteY65" fmla="*/ 137160 h 709637"/>
                <a:gd name="connsiteX66" fmla="*/ 834241 w 1092368"/>
                <a:gd name="connsiteY66" fmla="*/ 189548 h 709637"/>
                <a:gd name="connsiteX67" fmla="*/ 848529 w 1092368"/>
                <a:gd name="connsiteY67" fmla="*/ 232410 h 709637"/>
                <a:gd name="connsiteX68" fmla="*/ 883771 w 1092368"/>
                <a:gd name="connsiteY68" fmla="*/ 276225 h 709637"/>
                <a:gd name="connsiteX69" fmla="*/ 890439 w 1092368"/>
                <a:gd name="connsiteY69" fmla="*/ 305753 h 709637"/>
                <a:gd name="connsiteX70" fmla="*/ 884724 w 1092368"/>
                <a:gd name="connsiteY70" fmla="*/ 331470 h 709637"/>
                <a:gd name="connsiteX71" fmla="*/ 884724 w 1092368"/>
                <a:gd name="connsiteY71" fmla="*/ 352425 h 709637"/>
                <a:gd name="connsiteX72" fmla="*/ 936159 w 1092368"/>
                <a:gd name="connsiteY72" fmla="*/ 353378 h 709637"/>
                <a:gd name="connsiteX73" fmla="*/ 990451 w 1092368"/>
                <a:gd name="connsiteY73" fmla="*/ 353378 h 709637"/>
                <a:gd name="connsiteX74" fmla="*/ 1010454 w 1092368"/>
                <a:gd name="connsiteY74" fmla="*/ 362903 h 709637"/>
                <a:gd name="connsiteX75" fmla="*/ 1010454 w 1092368"/>
                <a:gd name="connsiteY75" fmla="*/ 422910 h 709637"/>
                <a:gd name="connsiteX76" fmla="*/ 1025694 w 1092368"/>
                <a:gd name="connsiteY76" fmla="*/ 401955 h 709637"/>
                <a:gd name="connsiteX77" fmla="*/ 1062841 w 1092368"/>
                <a:gd name="connsiteY77" fmla="*/ 401955 h 709637"/>
                <a:gd name="connsiteX78" fmla="*/ 1082844 w 1092368"/>
                <a:gd name="connsiteY78" fmla="*/ 453390 h 709637"/>
                <a:gd name="connsiteX79" fmla="*/ 1092369 w 1092368"/>
                <a:gd name="connsiteY79" fmla="*/ 469582 h 70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92368" h="709637">
                  <a:moveTo>
                    <a:pt x="1092369" y="469582"/>
                  </a:moveTo>
                  <a:cubicBezTo>
                    <a:pt x="1070461" y="490538"/>
                    <a:pt x="1037124" y="511493"/>
                    <a:pt x="1027599" y="519113"/>
                  </a:cubicBezTo>
                  <a:cubicBezTo>
                    <a:pt x="1012359" y="530543"/>
                    <a:pt x="995214" y="559118"/>
                    <a:pt x="992356" y="573405"/>
                  </a:cubicBezTo>
                  <a:cubicBezTo>
                    <a:pt x="991404" y="578168"/>
                    <a:pt x="992356" y="582930"/>
                    <a:pt x="994261" y="586740"/>
                  </a:cubicBezTo>
                  <a:cubicBezTo>
                    <a:pt x="936159" y="576263"/>
                    <a:pt x="899011" y="581978"/>
                    <a:pt x="889486" y="586740"/>
                  </a:cubicBezTo>
                  <a:cubicBezTo>
                    <a:pt x="878056" y="592455"/>
                    <a:pt x="857101" y="610553"/>
                    <a:pt x="843766" y="619125"/>
                  </a:cubicBezTo>
                  <a:cubicBezTo>
                    <a:pt x="831384" y="627698"/>
                    <a:pt x="823764" y="619125"/>
                    <a:pt x="818049" y="617220"/>
                  </a:cubicBezTo>
                  <a:cubicBezTo>
                    <a:pt x="812334" y="615315"/>
                    <a:pt x="805666" y="608648"/>
                    <a:pt x="797094" y="596265"/>
                  </a:cubicBezTo>
                  <a:cubicBezTo>
                    <a:pt x="788521" y="583882"/>
                    <a:pt x="764709" y="579120"/>
                    <a:pt x="759946" y="579120"/>
                  </a:cubicBezTo>
                  <a:cubicBezTo>
                    <a:pt x="755184" y="579120"/>
                    <a:pt x="736134" y="584835"/>
                    <a:pt x="716131" y="588645"/>
                  </a:cubicBezTo>
                  <a:cubicBezTo>
                    <a:pt x="696129" y="592455"/>
                    <a:pt x="695176" y="596265"/>
                    <a:pt x="695176" y="596265"/>
                  </a:cubicBezTo>
                  <a:cubicBezTo>
                    <a:pt x="695176" y="596265"/>
                    <a:pt x="680889" y="590550"/>
                    <a:pt x="674221" y="588645"/>
                  </a:cubicBezTo>
                  <a:cubicBezTo>
                    <a:pt x="666601" y="586740"/>
                    <a:pt x="642789" y="606743"/>
                    <a:pt x="638979" y="611505"/>
                  </a:cubicBezTo>
                  <a:cubicBezTo>
                    <a:pt x="635169" y="615315"/>
                    <a:pt x="621834" y="621030"/>
                    <a:pt x="621834" y="621030"/>
                  </a:cubicBezTo>
                  <a:cubicBezTo>
                    <a:pt x="621834" y="621030"/>
                    <a:pt x="609451" y="621030"/>
                    <a:pt x="583734" y="621030"/>
                  </a:cubicBezTo>
                  <a:cubicBezTo>
                    <a:pt x="558016" y="621030"/>
                    <a:pt x="560874" y="658178"/>
                    <a:pt x="560874" y="670560"/>
                  </a:cubicBezTo>
                  <a:lnTo>
                    <a:pt x="560874" y="701993"/>
                  </a:lnTo>
                  <a:cubicBezTo>
                    <a:pt x="560874" y="710565"/>
                    <a:pt x="540871" y="707707"/>
                    <a:pt x="528489" y="709613"/>
                  </a:cubicBezTo>
                  <a:cubicBezTo>
                    <a:pt x="516106" y="710565"/>
                    <a:pt x="481816" y="683895"/>
                    <a:pt x="467529" y="680085"/>
                  </a:cubicBezTo>
                  <a:cubicBezTo>
                    <a:pt x="453241" y="676275"/>
                    <a:pt x="438001" y="680085"/>
                    <a:pt x="438001" y="680085"/>
                  </a:cubicBezTo>
                  <a:cubicBezTo>
                    <a:pt x="438001" y="680085"/>
                    <a:pt x="432286" y="677228"/>
                    <a:pt x="420856" y="667703"/>
                  </a:cubicBezTo>
                  <a:cubicBezTo>
                    <a:pt x="409426" y="658178"/>
                    <a:pt x="386566" y="661988"/>
                    <a:pt x="374184" y="661035"/>
                  </a:cubicBezTo>
                  <a:cubicBezTo>
                    <a:pt x="361801" y="660082"/>
                    <a:pt x="345609" y="661988"/>
                    <a:pt x="341799" y="661035"/>
                  </a:cubicBezTo>
                  <a:cubicBezTo>
                    <a:pt x="337036" y="660082"/>
                    <a:pt x="313224" y="646748"/>
                    <a:pt x="304651" y="634365"/>
                  </a:cubicBezTo>
                  <a:cubicBezTo>
                    <a:pt x="295126" y="621982"/>
                    <a:pt x="275124" y="638175"/>
                    <a:pt x="266551" y="634365"/>
                  </a:cubicBezTo>
                  <a:cubicBezTo>
                    <a:pt x="257979" y="630555"/>
                    <a:pt x="251311" y="646748"/>
                    <a:pt x="251311" y="646748"/>
                  </a:cubicBezTo>
                  <a:cubicBezTo>
                    <a:pt x="251311" y="646748"/>
                    <a:pt x="227499" y="642938"/>
                    <a:pt x="222736" y="631507"/>
                  </a:cubicBezTo>
                  <a:cubicBezTo>
                    <a:pt x="217974" y="620078"/>
                    <a:pt x="202734" y="622935"/>
                    <a:pt x="196066" y="622935"/>
                  </a:cubicBezTo>
                  <a:cubicBezTo>
                    <a:pt x="192256" y="622935"/>
                    <a:pt x="174159" y="628650"/>
                    <a:pt x="160824" y="634365"/>
                  </a:cubicBezTo>
                  <a:cubicBezTo>
                    <a:pt x="157966" y="606743"/>
                    <a:pt x="142726" y="583882"/>
                    <a:pt x="142726" y="583882"/>
                  </a:cubicBezTo>
                  <a:cubicBezTo>
                    <a:pt x="142726" y="583882"/>
                    <a:pt x="122724" y="528638"/>
                    <a:pt x="118914" y="516255"/>
                  </a:cubicBezTo>
                  <a:cubicBezTo>
                    <a:pt x="115104" y="503873"/>
                    <a:pt x="107484" y="503873"/>
                    <a:pt x="100816" y="501015"/>
                  </a:cubicBezTo>
                  <a:cubicBezTo>
                    <a:pt x="94149" y="497205"/>
                    <a:pt x="64621" y="496253"/>
                    <a:pt x="52239" y="496253"/>
                  </a:cubicBezTo>
                  <a:cubicBezTo>
                    <a:pt x="39856" y="496253"/>
                    <a:pt x="36046" y="501968"/>
                    <a:pt x="15091" y="505778"/>
                  </a:cubicBezTo>
                  <a:cubicBezTo>
                    <a:pt x="-5864" y="509588"/>
                    <a:pt x="804" y="497205"/>
                    <a:pt x="1756" y="495300"/>
                  </a:cubicBezTo>
                  <a:cubicBezTo>
                    <a:pt x="2709" y="493395"/>
                    <a:pt x="14139" y="467678"/>
                    <a:pt x="16996" y="463868"/>
                  </a:cubicBezTo>
                  <a:cubicBezTo>
                    <a:pt x="20806" y="459105"/>
                    <a:pt x="27474" y="431482"/>
                    <a:pt x="29379" y="412432"/>
                  </a:cubicBezTo>
                  <a:cubicBezTo>
                    <a:pt x="31284" y="393382"/>
                    <a:pt x="34141" y="368618"/>
                    <a:pt x="49381" y="344805"/>
                  </a:cubicBezTo>
                  <a:cubicBezTo>
                    <a:pt x="64621" y="320993"/>
                    <a:pt x="52239" y="293370"/>
                    <a:pt x="49381" y="283845"/>
                  </a:cubicBezTo>
                  <a:cubicBezTo>
                    <a:pt x="46524" y="274320"/>
                    <a:pt x="44619" y="256223"/>
                    <a:pt x="41761" y="249555"/>
                  </a:cubicBezTo>
                  <a:cubicBezTo>
                    <a:pt x="41761" y="249555"/>
                    <a:pt x="58906" y="248603"/>
                    <a:pt x="76051" y="239078"/>
                  </a:cubicBezTo>
                  <a:cubicBezTo>
                    <a:pt x="93196" y="229553"/>
                    <a:pt x="88434" y="224790"/>
                    <a:pt x="93196" y="210503"/>
                  </a:cubicBezTo>
                  <a:cubicBezTo>
                    <a:pt x="97959" y="196215"/>
                    <a:pt x="96054" y="184785"/>
                    <a:pt x="100816" y="166688"/>
                  </a:cubicBezTo>
                  <a:cubicBezTo>
                    <a:pt x="104626" y="148590"/>
                    <a:pt x="118914" y="151448"/>
                    <a:pt x="132249" y="142875"/>
                  </a:cubicBezTo>
                  <a:cubicBezTo>
                    <a:pt x="144631" y="134303"/>
                    <a:pt x="138916" y="125730"/>
                    <a:pt x="138916" y="120015"/>
                  </a:cubicBezTo>
                  <a:cubicBezTo>
                    <a:pt x="138916" y="114300"/>
                    <a:pt x="147489" y="82868"/>
                    <a:pt x="156061" y="73343"/>
                  </a:cubicBezTo>
                  <a:cubicBezTo>
                    <a:pt x="164634" y="63818"/>
                    <a:pt x="202734" y="33338"/>
                    <a:pt x="219879" y="23813"/>
                  </a:cubicBezTo>
                  <a:cubicBezTo>
                    <a:pt x="220831" y="22860"/>
                    <a:pt x="222736" y="21908"/>
                    <a:pt x="224641" y="20003"/>
                  </a:cubicBezTo>
                  <a:cubicBezTo>
                    <a:pt x="225594" y="19050"/>
                    <a:pt x="226546" y="18098"/>
                    <a:pt x="228451" y="17145"/>
                  </a:cubicBezTo>
                  <a:cubicBezTo>
                    <a:pt x="229404" y="16193"/>
                    <a:pt x="231309" y="15240"/>
                    <a:pt x="232261" y="14288"/>
                  </a:cubicBezTo>
                  <a:cubicBezTo>
                    <a:pt x="232261" y="14288"/>
                    <a:pt x="232261" y="14288"/>
                    <a:pt x="233214" y="13335"/>
                  </a:cubicBezTo>
                  <a:cubicBezTo>
                    <a:pt x="235119" y="11430"/>
                    <a:pt x="237024" y="10478"/>
                    <a:pt x="239881" y="8573"/>
                  </a:cubicBezTo>
                  <a:cubicBezTo>
                    <a:pt x="240834" y="7620"/>
                    <a:pt x="242739" y="6668"/>
                    <a:pt x="243691" y="5715"/>
                  </a:cubicBezTo>
                  <a:lnTo>
                    <a:pt x="243691" y="5715"/>
                  </a:lnTo>
                  <a:lnTo>
                    <a:pt x="296079" y="10478"/>
                  </a:lnTo>
                  <a:cubicBezTo>
                    <a:pt x="296079" y="10478"/>
                    <a:pt x="341799" y="15240"/>
                    <a:pt x="359896" y="15240"/>
                  </a:cubicBezTo>
                  <a:cubicBezTo>
                    <a:pt x="377994" y="15240"/>
                    <a:pt x="402759" y="7620"/>
                    <a:pt x="402759" y="7620"/>
                  </a:cubicBezTo>
                  <a:cubicBezTo>
                    <a:pt x="402759" y="7620"/>
                    <a:pt x="412284" y="0"/>
                    <a:pt x="423714" y="0"/>
                  </a:cubicBezTo>
                  <a:cubicBezTo>
                    <a:pt x="435144" y="0"/>
                    <a:pt x="458956" y="7620"/>
                    <a:pt x="458956" y="7620"/>
                  </a:cubicBezTo>
                  <a:lnTo>
                    <a:pt x="504676" y="21908"/>
                  </a:lnTo>
                  <a:cubicBezTo>
                    <a:pt x="504676" y="21908"/>
                    <a:pt x="600879" y="37148"/>
                    <a:pt x="607546" y="37148"/>
                  </a:cubicBezTo>
                  <a:cubicBezTo>
                    <a:pt x="614214" y="37148"/>
                    <a:pt x="627549" y="58103"/>
                    <a:pt x="627549" y="58103"/>
                  </a:cubicBezTo>
                  <a:lnTo>
                    <a:pt x="686604" y="73343"/>
                  </a:lnTo>
                  <a:cubicBezTo>
                    <a:pt x="686604" y="73343"/>
                    <a:pt x="727561" y="64770"/>
                    <a:pt x="738991" y="58103"/>
                  </a:cubicBezTo>
                  <a:cubicBezTo>
                    <a:pt x="750421" y="51435"/>
                    <a:pt x="782806" y="66675"/>
                    <a:pt x="791379" y="70485"/>
                  </a:cubicBezTo>
                  <a:cubicBezTo>
                    <a:pt x="799951" y="74295"/>
                    <a:pt x="825669" y="121920"/>
                    <a:pt x="834241" y="137160"/>
                  </a:cubicBezTo>
                  <a:cubicBezTo>
                    <a:pt x="842814" y="152400"/>
                    <a:pt x="834241" y="180023"/>
                    <a:pt x="834241" y="189548"/>
                  </a:cubicBezTo>
                  <a:cubicBezTo>
                    <a:pt x="834241" y="199073"/>
                    <a:pt x="842814" y="221932"/>
                    <a:pt x="848529" y="232410"/>
                  </a:cubicBezTo>
                  <a:cubicBezTo>
                    <a:pt x="854244" y="241935"/>
                    <a:pt x="872341" y="266700"/>
                    <a:pt x="883771" y="276225"/>
                  </a:cubicBezTo>
                  <a:cubicBezTo>
                    <a:pt x="894249" y="285750"/>
                    <a:pt x="890439" y="297180"/>
                    <a:pt x="890439" y="305753"/>
                  </a:cubicBezTo>
                  <a:cubicBezTo>
                    <a:pt x="890439" y="314325"/>
                    <a:pt x="886629" y="325755"/>
                    <a:pt x="884724" y="331470"/>
                  </a:cubicBezTo>
                  <a:cubicBezTo>
                    <a:pt x="882819" y="337185"/>
                    <a:pt x="884724" y="352425"/>
                    <a:pt x="884724" y="352425"/>
                  </a:cubicBezTo>
                  <a:cubicBezTo>
                    <a:pt x="884724" y="352425"/>
                    <a:pt x="931396" y="356235"/>
                    <a:pt x="936159" y="353378"/>
                  </a:cubicBezTo>
                  <a:cubicBezTo>
                    <a:pt x="939969" y="350520"/>
                    <a:pt x="976164" y="353378"/>
                    <a:pt x="990451" y="353378"/>
                  </a:cubicBezTo>
                  <a:cubicBezTo>
                    <a:pt x="1004739" y="353378"/>
                    <a:pt x="1010454" y="362903"/>
                    <a:pt x="1010454" y="362903"/>
                  </a:cubicBezTo>
                  <a:cubicBezTo>
                    <a:pt x="1010454" y="362903"/>
                    <a:pt x="1010454" y="408623"/>
                    <a:pt x="1010454" y="422910"/>
                  </a:cubicBezTo>
                  <a:cubicBezTo>
                    <a:pt x="1010454" y="437198"/>
                    <a:pt x="1025694" y="401955"/>
                    <a:pt x="1025694" y="401955"/>
                  </a:cubicBezTo>
                  <a:cubicBezTo>
                    <a:pt x="1025694" y="401955"/>
                    <a:pt x="1054269" y="401955"/>
                    <a:pt x="1062841" y="401955"/>
                  </a:cubicBezTo>
                  <a:cubicBezTo>
                    <a:pt x="1071414" y="401955"/>
                    <a:pt x="1072366" y="447675"/>
                    <a:pt x="1082844" y="453390"/>
                  </a:cubicBezTo>
                  <a:cubicBezTo>
                    <a:pt x="1084749" y="454343"/>
                    <a:pt x="1089511" y="462915"/>
                    <a:pt x="1092369" y="469582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55E18A5D-BADE-6C30-CF4F-63A4658417EC}"/>
                </a:ext>
              </a:extLst>
            </p:cNvPr>
            <p:cNvSpPr/>
            <p:nvPr/>
          </p:nvSpPr>
          <p:spPr>
            <a:xfrm>
              <a:off x="5567536" y="5646631"/>
              <a:ext cx="1305215" cy="1123471"/>
            </a:xfrm>
            <a:custGeom>
              <a:avLst/>
              <a:gdLst>
                <a:gd name="connsiteX0" fmla="*/ 1264746 w 1305215"/>
                <a:gd name="connsiteY0" fmla="*/ 268393 h 1123471"/>
                <a:gd name="connsiteX1" fmla="*/ 1259984 w 1305215"/>
                <a:gd name="connsiteY1" fmla="*/ 299826 h 1123471"/>
                <a:gd name="connsiteX2" fmla="*/ 1233314 w 1305215"/>
                <a:gd name="connsiteY2" fmla="*/ 337926 h 1123471"/>
                <a:gd name="connsiteX3" fmla="*/ 1229504 w 1305215"/>
                <a:gd name="connsiteY3" fmla="*/ 344593 h 1123471"/>
                <a:gd name="connsiteX4" fmla="*/ 1255221 w 1305215"/>
                <a:gd name="connsiteY4" fmla="*/ 344593 h 1123471"/>
                <a:gd name="connsiteX5" fmla="*/ 1275224 w 1305215"/>
                <a:gd name="connsiteY5" fmla="*/ 343641 h 1123471"/>
                <a:gd name="connsiteX6" fmla="*/ 1284749 w 1305215"/>
                <a:gd name="connsiteY6" fmla="*/ 358881 h 1123471"/>
                <a:gd name="connsiteX7" fmla="*/ 1295226 w 1305215"/>
                <a:gd name="connsiteY7" fmla="*/ 379836 h 1123471"/>
                <a:gd name="connsiteX8" fmla="*/ 1281891 w 1305215"/>
                <a:gd name="connsiteY8" fmla="*/ 396981 h 1123471"/>
                <a:gd name="connsiteX9" fmla="*/ 1277129 w 1305215"/>
                <a:gd name="connsiteY9" fmla="*/ 403649 h 1123471"/>
                <a:gd name="connsiteX10" fmla="*/ 1256174 w 1305215"/>
                <a:gd name="connsiteY10" fmla="*/ 436986 h 1123471"/>
                <a:gd name="connsiteX11" fmla="*/ 1126634 w 1305215"/>
                <a:gd name="connsiteY11" fmla="*/ 673206 h 1123471"/>
                <a:gd name="connsiteX12" fmla="*/ 1011381 w 1305215"/>
                <a:gd name="connsiteY12" fmla="*/ 770361 h 1123471"/>
                <a:gd name="connsiteX13" fmla="*/ 945659 w 1305215"/>
                <a:gd name="connsiteY13" fmla="*/ 810366 h 1123471"/>
                <a:gd name="connsiteX14" fmla="*/ 900891 w 1305215"/>
                <a:gd name="connsiteY14" fmla="*/ 866563 h 1123471"/>
                <a:gd name="connsiteX15" fmla="*/ 868506 w 1305215"/>
                <a:gd name="connsiteY15" fmla="*/ 891329 h 1123471"/>
                <a:gd name="connsiteX16" fmla="*/ 838026 w 1305215"/>
                <a:gd name="connsiteY16" fmla="*/ 957051 h 1123471"/>
                <a:gd name="connsiteX17" fmla="*/ 789449 w 1305215"/>
                <a:gd name="connsiteY17" fmla="*/ 1052301 h 1123471"/>
                <a:gd name="connsiteX18" fmla="*/ 756111 w 1305215"/>
                <a:gd name="connsiteY18" fmla="*/ 1072304 h 1123471"/>
                <a:gd name="connsiteX19" fmla="*/ 684674 w 1305215"/>
                <a:gd name="connsiteY19" fmla="*/ 1122786 h 1123471"/>
                <a:gd name="connsiteX20" fmla="*/ 662766 w 1305215"/>
                <a:gd name="connsiteY20" fmla="*/ 1066588 h 1123471"/>
                <a:gd name="connsiteX21" fmla="*/ 670386 w 1305215"/>
                <a:gd name="connsiteY21" fmla="*/ 1018011 h 1123471"/>
                <a:gd name="connsiteX22" fmla="*/ 697056 w 1305215"/>
                <a:gd name="connsiteY22" fmla="*/ 995151 h 1123471"/>
                <a:gd name="connsiteX23" fmla="*/ 729441 w 1305215"/>
                <a:gd name="connsiteY23" fmla="*/ 965624 h 1123471"/>
                <a:gd name="connsiteX24" fmla="*/ 714201 w 1305215"/>
                <a:gd name="connsiteY24" fmla="*/ 928476 h 1123471"/>
                <a:gd name="connsiteX25" fmla="*/ 670386 w 1305215"/>
                <a:gd name="connsiteY25" fmla="*/ 911331 h 1123471"/>
                <a:gd name="connsiteX26" fmla="*/ 649431 w 1305215"/>
                <a:gd name="connsiteY26" fmla="*/ 876088 h 1123471"/>
                <a:gd name="connsiteX27" fmla="*/ 617999 w 1305215"/>
                <a:gd name="connsiteY27" fmla="*/ 834179 h 1123471"/>
                <a:gd name="connsiteX28" fmla="*/ 587519 w 1305215"/>
                <a:gd name="connsiteY28" fmla="*/ 804651 h 1123471"/>
                <a:gd name="connsiteX29" fmla="*/ 527511 w 1305215"/>
                <a:gd name="connsiteY29" fmla="*/ 768456 h 1123471"/>
                <a:gd name="connsiteX30" fmla="*/ 500841 w 1305215"/>
                <a:gd name="connsiteY30" fmla="*/ 742738 h 1123471"/>
                <a:gd name="connsiteX31" fmla="*/ 449406 w 1305215"/>
                <a:gd name="connsiteY31" fmla="*/ 717021 h 1123471"/>
                <a:gd name="connsiteX32" fmla="*/ 406544 w 1305215"/>
                <a:gd name="connsiteY32" fmla="*/ 698924 h 1123471"/>
                <a:gd name="connsiteX33" fmla="*/ 359871 w 1305215"/>
                <a:gd name="connsiteY33" fmla="*/ 665586 h 1123471"/>
                <a:gd name="connsiteX34" fmla="*/ 315104 w 1305215"/>
                <a:gd name="connsiteY34" fmla="*/ 619866 h 1123471"/>
                <a:gd name="connsiteX35" fmla="*/ 296054 w 1305215"/>
                <a:gd name="connsiteY35" fmla="*/ 646536 h 1123471"/>
                <a:gd name="connsiteX36" fmla="*/ 257954 w 1305215"/>
                <a:gd name="connsiteY36" fmla="*/ 656061 h 1123471"/>
                <a:gd name="connsiteX37" fmla="*/ 238904 w 1305215"/>
                <a:gd name="connsiteY37" fmla="*/ 613199 h 1123471"/>
                <a:gd name="connsiteX38" fmla="*/ 180801 w 1305215"/>
                <a:gd name="connsiteY38" fmla="*/ 542713 h 1123471"/>
                <a:gd name="connsiteX39" fmla="*/ 115079 w 1305215"/>
                <a:gd name="connsiteY39" fmla="*/ 499851 h 1123471"/>
                <a:gd name="connsiteX40" fmla="*/ 68406 w 1305215"/>
                <a:gd name="connsiteY40" fmla="*/ 510329 h 1123471"/>
                <a:gd name="connsiteX41" fmla="*/ 7446 w 1305215"/>
                <a:gd name="connsiteY41" fmla="*/ 523663 h 1123471"/>
                <a:gd name="connsiteX42" fmla="*/ 8399 w 1305215"/>
                <a:gd name="connsiteY42" fmla="*/ 499851 h 1123471"/>
                <a:gd name="connsiteX43" fmla="*/ 123651 w 1305215"/>
                <a:gd name="connsiteY43" fmla="*/ 370311 h 1123471"/>
                <a:gd name="connsiteX44" fmla="*/ 231284 w 1305215"/>
                <a:gd name="connsiteY44" fmla="*/ 253154 h 1123471"/>
                <a:gd name="connsiteX45" fmla="*/ 271289 w 1305215"/>
                <a:gd name="connsiteY45" fmla="*/ 214101 h 1123471"/>
                <a:gd name="connsiteX46" fmla="*/ 302721 w 1305215"/>
                <a:gd name="connsiteY46" fmla="*/ 206481 h 1123471"/>
                <a:gd name="connsiteX47" fmla="*/ 311294 w 1305215"/>
                <a:gd name="connsiteY47" fmla="*/ 177906 h 1123471"/>
                <a:gd name="connsiteX48" fmla="*/ 418926 w 1305215"/>
                <a:gd name="connsiteY48" fmla="*/ 97896 h 1123471"/>
                <a:gd name="connsiteX49" fmla="*/ 503699 w 1305215"/>
                <a:gd name="connsiteY49" fmla="*/ 46461 h 1123471"/>
                <a:gd name="connsiteX50" fmla="*/ 572279 w 1305215"/>
                <a:gd name="connsiteY50" fmla="*/ 21696 h 1123471"/>
                <a:gd name="connsiteX51" fmla="*/ 602759 w 1305215"/>
                <a:gd name="connsiteY51" fmla="*/ 2646 h 1123471"/>
                <a:gd name="connsiteX52" fmla="*/ 606569 w 1305215"/>
                <a:gd name="connsiteY52" fmla="*/ 741 h 1123471"/>
                <a:gd name="connsiteX53" fmla="*/ 688484 w 1305215"/>
                <a:gd name="connsiteY53" fmla="*/ 741 h 1123471"/>
                <a:gd name="connsiteX54" fmla="*/ 818024 w 1305215"/>
                <a:gd name="connsiteY54" fmla="*/ 9313 h 1123471"/>
                <a:gd name="connsiteX55" fmla="*/ 910416 w 1305215"/>
                <a:gd name="connsiteY55" fmla="*/ 50271 h 1123471"/>
                <a:gd name="connsiteX56" fmla="*/ 982806 w 1305215"/>
                <a:gd name="connsiteY56" fmla="*/ 65511 h 1123471"/>
                <a:gd name="connsiteX57" fmla="*/ 1002809 w 1305215"/>
                <a:gd name="connsiteY57" fmla="*/ 76941 h 1123471"/>
                <a:gd name="connsiteX58" fmla="*/ 1126634 w 1305215"/>
                <a:gd name="connsiteY58" fmla="*/ 184573 h 1123471"/>
                <a:gd name="connsiteX59" fmla="*/ 1196166 w 1305215"/>
                <a:gd name="connsiteY59" fmla="*/ 224579 h 1123471"/>
                <a:gd name="connsiteX60" fmla="*/ 1271414 w 1305215"/>
                <a:gd name="connsiteY60" fmla="*/ 216958 h 1123471"/>
                <a:gd name="connsiteX61" fmla="*/ 1302846 w 1305215"/>
                <a:gd name="connsiteY61" fmla="*/ 232198 h 1123471"/>
                <a:gd name="connsiteX62" fmla="*/ 1264746 w 1305215"/>
                <a:gd name="connsiteY62" fmla="*/ 268393 h 112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05215" h="1123471">
                  <a:moveTo>
                    <a:pt x="1264746" y="268393"/>
                  </a:moveTo>
                  <a:cubicBezTo>
                    <a:pt x="1259984" y="272204"/>
                    <a:pt x="1265699" y="285538"/>
                    <a:pt x="1259984" y="299826"/>
                  </a:cubicBezTo>
                  <a:cubicBezTo>
                    <a:pt x="1254269" y="314113"/>
                    <a:pt x="1237124" y="331258"/>
                    <a:pt x="1233314" y="337926"/>
                  </a:cubicBezTo>
                  <a:cubicBezTo>
                    <a:pt x="1229504" y="344593"/>
                    <a:pt x="1218074" y="333163"/>
                    <a:pt x="1229504" y="344593"/>
                  </a:cubicBezTo>
                  <a:cubicBezTo>
                    <a:pt x="1240934" y="356024"/>
                    <a:pt x="1250459" y="341736"/>
                    <a:pt x="1255221" y="344593"/>
                  </a:cubicBezTo>
                  <a:cubicBezTo>
                    <a:pt x="1259984" y="347451"/>
                    <a:pt x="1275224" y="343641"/>
                    <a:pt x="1275224" y="343641"/>
                  </a:cubicBezTo>
                  <a:cubicBezTo>
                    <a:pt x="1275224" y="343641"/>
                    <a:pt x="1280939" y="352213"/>
                    <a:pt x="1284749" y="358881"/>
                  </a:cubicBezTo>
                  <a:cubicBezTo>
                    <a:pt x="1285701" y="359833"/>
                    <a:pt x="1289511" y="368406"/>
                    <a:pt x="1295226" y="379836"/>
                  </a:cubicBezTo>
                  <a:cubicBezTo>
                    <a:pt x="1290464" y="385551"/>
                    <a:pt x="1286654" y="391266"/>
                    <a:pt x="1281891" y="396981"/>
                  </a:cubicBezTo>
                  <a:cubicBezTo>
                    <a:pt x="1279986" y="398886"/>
                    <a:pt x="1279034" y="401743"/>
                    <a:pt x="1277129" y="403649"/>
                  </a:cubicBezTo>
                  <a:cubicBezTo>
                    <a:pt x="1267604" y="416031"/>
                    <a:pt x="1260936" y="427461"/>
                    <a:pt x="1256174" y="436986"/>
                  </a:cubicBezTo>
                  <a:cubicBezTo>
                    <a:pt x="1232361" y="482706"/>
                    <a:pt x="1138064" y="652251"/>
                    <a:pt x="1126634" y="673206"/>
                  </a:cubicBezTo>
                  <a:cubicBezTo>
                    <a:pt x="1114251" y="694161"/>
                    <a:pt x="1042814" y="753216"/>
                    <a:pt x="1011381" y="770361"/>
                  </a:cubicBezTo>
                  <a:cubicBezTo>
                    <a:pt x="989474" y="782743"/>
                    <a:pt x="965661" y="795126"/>
                    <a:pt x="945659" y="810366"/>
                  </a:cubicBezTo>
                  <a:cubicBezTo>
                    <a:pt x="926609" y="824654"/>
                    <a:pt x="920894" y="850371"/>
                    <a:pt x="900891" y="866563"/>
                  </a:cubicBezTo>
                  <a:cubicBezTo>
                    <a:pt x="890414" y="875136"/>
                    <a:pt x="878031" y="881804"/>
                    <a:pt x="868506" y="891329"/>
                  </a:cubicBezTo>
                  <a:cubicBezTo>
                    <a:pt x="851361" y="908474"/>
                    <a:pt x="845646" y="934191"/>
                    <a:pt x="838026" y="957051"/>
                  </a:cubicBezTo>
                  <a:cubicBezTo>
                    <a:pt x="827549" y="988483"/>
                    <a:pt x="813261" y="1027536"/>
                    <a:pt x="789449" y="1052301"/>
                  </a:cubicBezTo>
                  <a:cubicBezTo>
                    <a:pt x="779924" y="1061826"/>
                    <a:pt x="767541" y="1063731"/>
                    <a:pt x="756111" y="1072304"/>
                  </a:cubicBezTo>
                  <a:cubicBezTo>
                    <a:pt x="738966" y="1085638"/>
                    <a:pt x="708486" y="1129454"/>
                    <a:pt x="684674" y="1122786"/>
                  </a:cubicBezTo>
                  <a:cubicBezTo>
                    <a:pt x="660861" y="1116118"/>
                    <a:pt x="665624" y="1084686"/>
                    <a:pt x="662766" y="1066588"/>
                  </a:cubicBezTo>
                  <a:cubicBezTo>
                    <a:pt x="658956" y="1039918"/>
                    <a:pt x="662766" y="1035156"/>
                    <a:pt x="670386" y="1018011"/>
                  </a:cubicBezTo>
                  <a:cubicBezTo>
                    <a:pt x="677054" y="1001818"/>
                    <a:pt x="691341" y="1002771"/>
                    <a:pt x="697056" y="995151"/>
                  </a:cubicBezTo>
                  <a:cubicBezTo>
                    <a:pt x="702771" y="987531"/>
                    <a:pt x="720869" y="977054"/>
                    <a:pt x="729441" y="965624"/>
                  </a:cubicBezTo>
                  <a:cubicBezTo>
                    <a:pt x="738014" y="953241"/>
                    <a:pt x="720869" y="936096"/>
                    <a:pt x="714201" y="928476"/>
                  </a:cubicBezTo>
                  <a:cubicBezTo>
                    <a:pt x="707534" y="919904"/>
                    <a:pt x="681816" y="917046"/>
                    <a:pt x="670386" y="911331"/>
                  </a:cubicBezTo>
                  <a:cubicBezTo>
                    <a:pt x="658956" y="905616"/>
                    <a:pt x="649431" y="887518"/>
                    <a:pt x="649431" y="876088"/>
                  </a:cubicBezTo>
                  <a:cubicBezTo>
                    <a:pt x="649431" y="863706"/>
                    <a:pt x="632286" y="848466"/>
                    <a:pt x="617999" y="834179"/>
                  </a:cubicBezTo>
                  <a:cubicBezTo>
                    <a:pt x="603711" y="819891"/>
                    <a:pt x="587519" y="804651"/>
                    <a:pt x="587519" y="804651"/>
                  </a:cubicBezTo>
                  <a:cubicBezTo>
                    <a:pt x="587519" y="804651"/>
                    <a:pt x="547514" y="795126"/>
                    <a:pt x="527511" y="768456"/>
                  </a:cubicBezTo>
                  <a:cubicBezTo>
                    <a:pt x="507509" y="741786"/>
                    <a:pt x="506556" y="745596"/>
                    <a:pt x="500841" y="742738"/>
                  </a:cubicBezTo>
                  <a:cubicBezTo>
                    <a:pt x="494174" y="739881"/>
                    <a:pt x="465599" y="731308"/>
                    <a:pt x="449406" y="717021"/>
                  </a:cubicBezTo>
                  <a:cubicBezTo>
                    <a:pt x="434166" y="702733"/>
                    <a:pt x="431309" y="709401"/>
                    <a:pt x="406544" y="698924"/>
                  </a:cubicBezTo>
                  <a:cubicBezTo>
                    <a:pt x="380826" y="687493"/>
                    <a:pt x="382731" y="687493"/>
                    <a:pt x="359871" y="665586"/>
                  </a:cubicBezTo>
                  <a:cubicBezTo>
                    <a:pt x="337011" y="643679"/>
                    <a:pt x="328439" y="628438"/>
                    <a:pt x="315104" y="619866"/>
                  </a:cubicBezTo>
                  <a:cubicBezTo>
                    <a:pt x="301769" y="611293"/>
                    <a:pt x="299864" y="629391"/>
                    <a:pt x="296054" y="646536"/>
                  </a:cubicBezTo>
                  <a:cubicBezTo>
                    <a:pt x="292244" y="663681"/>
                    <a:pt x="264621" y="664633"/>
                    <a:pt x="257954" y="656061"/>
                  </a:cubicBezTo>
                  <a:cubicBezTo>
                    <a:pt x="250334" y="647488"/>
                    <a:pt x="248429" y="627486"/>
                    <a:pt x="238904" y="613199"/>
                  </a:cubicBezTo>
                  <a:cubicBezTo>
                    <a:pt x="229379" y="597958"/>
                    <a:pt x="193184" y="560811"/>
                    <a:pt x="180801" y="542713"/>
                  </a:cubicBezTo>
                  <a:cubicBezTo>
                    <a:pt x="168419" y="524616"/>
                    <a:pt x="139844" y="513186"/>
                    <a:pt x="115079" y="499851"/>
                  </a:cubicBezTo>
                  <a:cubicBezTo>
                    <a:pt x="90314" y="487468"/>
                    <a:pt x="75074" y="502708"/>
                    <a:pt x="68406" y="510329"/>
                  </a:cubicBezTo>
                  <a:cubicBezTo>
                    <a:pt x="61739" y="517949"/>
                    <a:pt x="18876" y="530331"/>
                    <a:pt x="7446" y="523663"/>
                  </a:cubicBezTo>
                  <a:cubicBezTo>
                    <a:pt x="-3984" y="516996"/>
                    <a:pt x="-1126" y="513186"/>
                    <a:pt x="8399" y="499851"/>
                  </a:cubicBezTo>
                  <a:cubicBezTo>
                    <a:pt x="17924" y="487468"/>
                    <a:pt x="98886" y="394124"/>
                    <a:pt x="123651" y="370311"/>
                  </a:cubicBezTo>
                  <a:cubicBezTo>
                    <a:pt x="147464" y="346499"/>
                    <a:pt x="218901" y="262679"/>
                    <a:pt x="231284" y="253154"/>
                  </a:cubicBezTo>
                  <a:cubicBezTo>
                    <a:pt x="243666" y="243629"/>
                    <a:pt x="260811" y="223626"/>
                    <a:pt x="271289" y="214101"/>
                  </a:cubicBezTo>
                  <a:cubicBezTo>
                    <a:pt x="281766" y="204576"/>
                    <a:pt x="296054" y="215054"/>
                    <a:pt x="302721" y="206481"/>
                  </a:cubicBezTo>
                  <a:cubicBezTo>
                    <a:pt x="309389" y="198861"/>
                    <a:pt x="285576" y="201718"/>
                    <a:pt x="311294" y="177906"/>
                  </a:cubicBezTo>
                  <a:cubicBezTo>
                    <a:pt x="337011" y="154093"/>
                    <a:pt x="376064" y="128376"/>
                    <a:pt x="418926" y="97896"/>
                  </a:cubicBezTo>
                  <a:cubicBezTo>
                    <a:pt x="461789" y="67416"/>
                    <a:pt x="497984" y="49318"/>
                    <a:pt x="503699" y="46461"/>
                  </a:cubicBezTo>
                  <a:cubicBezTo>
                    <a:pt x="509414" y="43604"/>
                    <a:pt x="557991" y="34079"/>
                    <a:pt x="572279" y="21696"/>
                  </a:cubicBezTo>
                  <a:cubicBezTo>
                    <a:pt x="579899" y="15029"/>
                    <a:pt x="592281" y="7408"/>
                    <a:pt x="602759" y="2646"/>
                  </a:cubicBezTo>
                  <a:cubicBezTo>
                    <a:pt x="603711" y="1693"/>
                    <a:pt x="604664" y="1693"/>
                    <a:pt x="606569" y="741"/>
                  </a:cubicBezTo>
                  <a:cubicBezTo>
                    <a:pt x="634191" y="741"/>
                    <a:pt x="681816" y="1693"/>
                    <a:pt x="688484" y="741"/>
                  </a:cubicBezTo>
                  <a:cubicBezTo>
                    <a:pt x="698009" y="-212"/>
                    <a:pt x="783734" y="-2117"/>
                    <a:pt x="818024" y="9313"/>
                  </a:cubicBezTo>
                  <a:cubicBezTo>
                    <a:pt x="852314" y="20743"/>
                    <a:pt x="894224" y="44556"/>
                    <a:pt x="910416" y="50271"/>
                  </a:cubicBezTo>
                  <a:cubicBezTo>
                    <a:pt x="925656" y="55986"/>
                    <a:pt x="982806" y="65511"/>
                    <a:pt x="982806" y="65511"/>
                  </a:cubicBezTo>
                  <a:cubicBezTo>
                    <a:pt x="982806" y="65511"/>
                    <a:pt x="999951" y="68368"/>
                    <a:pt x="1002809" y="76941"/>
                  </a:cubicBezTo>
                  <a:cubicBezTo>
                    <a:pt x="1005666" y="85513"/>
                    <a:pt x="1113299" y="166476"/>
                    <a:pt x="1126634" y="184573"/>
                  </a:cubicBezTo>
                  <a:cubicBezTo>
                    <a:pt x="1139016" y="202671"/>
                    <a:pt x="1179021" y="224579"/>
                    <a:pt x="1196166" y="224579"/>
                  </a:cubicBezTo>
                  <a:cubicBezTo>
                    <a:pt x="1213311" y="224579"/>
                    <a:pt x="1266651" y="216958"/>
                    <a:pt x="1271414" y="216958"/>
                  </a:cubicBezTo>
                  <a:cubicBezTo>
                    <a:pt x="1275224" y="216958"/>
                    <a:pt x="1315229" y="205529"/>
                    <a:pt x="1302846" y="232198"/>
                  </a:cubicBezTo>
                  <a:cubicBezTo>
                    <a:pt x="1287606" y="259821"/>
                    <a:pt x="1268556" y="264583"/>
                    <a:pt x="1264746" y="268393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DBC960CD-EE67-01E8-420D-E6BEA799123A}"/>
                </a:ext>
              </a:extLst>
            </p:cNvPr>
            <p:cNvSpPr/>
            <p:nvPr/>
          </p:nvSpPr>
          <p:spPr>
            <a:xfrm>
              <a:off x="5328814" y="555345"/>
              <a:ext cx="2130319" cy="2121179"/>
            </a:xfrm>
            <a:custGeom>
              <a:avLst/>
              <a:gdLst>
                <a:gd name="connsiteX0" fmla="*/ 2129261 w 2130319"/>
                <a:gd name="connsiteY0" fmla="*/ 685762 h 2121179"/>
                <a:gd name="connsiteX1" fmla="*/ 2091161 w 2130319"/>
                <a:gd name="connsiteY1" fmla="*/ 827684 h 2121179"/>
                <a:gd name="connsiteX2" fmla="*/ 2050204 w 2130319"/>
                <a:gd name="connsiteY2" fmla="*/ 902932 h 2121179"/>
                <a:gd name="connsiteX3" fmla="*/ 2038773 w 2130319"/>
                <a:gd name="connsiteY3" fmla="*/ 965797 h 2121179"/>
                <a:gd name="connsiteX4" fmla="*/ 2013056 w 2130319"/>
                <a:gd name="connsiteY4" fmla="*/ 1014374 h 2121179"/>
                <a:gd name="connsiteX5" fmla="*/ 1974956 w 2130319"/>
                <a:gd name="connsiteY5" fmla="*/ 1062952 h 2121179"/>
                <a:gd name="connsiteX6" fmla="*/ 1963526 w 2130319"/>
                <a:gd name="connsiteY6" fmla="*/ 1101052 h 2121179"/>
                <a:gd name="connsiteX7" fmla="*/ 1932093 w 2130319"/>
                <a:gd name="connsiteY7" fmla="*/ 1149629 h 2121179"/>
                <a:gd name="connsiteX8" fmla="*/ 1911139 w 2130319"/>
                <a:gd name="connsiteY8" fmla="*/ 1180109 h 2121179"/>
                <a:gd name="connsiteX9" fmla="*/ 1878754 w 2130319"/>
                <a:gd name="connsiteY9" fmla="*/ 1212495 h 2121179"/>
                <a:gd name="connsiteX10" fmla="*/ 1817793 w 2130319"/>
                <a:gd name="connsiteY10" fmla="*/ 1244879 h 2121179"/>
                <a:gd name="connsiteX11" fmla="*/ 1783504 w 2130319"/>
                <a:gd name="connsiteY11" fmla="*/ 1276312 h 2121179"/>
                <a:gd name="connsiteX12" fmla="*/ 1772073 w 2130319"/>
                <a:gd name="connsiteY12" fmla="*/ 1290599 h 2121179"/>
                <a:gd name="connsiteX13" fmla="*/ 1737783 w 2130319"/>
                <a:gd name="connsiteY13" fmla="*/ 1322032 h 2121179"/>
                <a:gd name="connsiteX14" fmla="*/ 1703493 w 2130319"/>
                <a:gd name="connsiteY14" fmla="*/ 1347749 h 2121179"/>
                <a:gd name="connsiteX15" fmla="*/ 1753023 w 2130319"/>
                <a:gd name="connsiteY15" fmla="*/ 1355370 h 2121179"/>
                <a:gd name="connsiteX16" fmla="*/ 1784456 w 2130319"/>
                <a:gd name="connsiteY16" fmla="*/ 1382039 h 2121179"/>
                <a:gd name="connsiteX17" fmla="*/ 1799696 w 2130319"/>
                <a:gd name="connsiteY17" fmla="*/ 1416329 h 2121179"/>
                <a:gd name="connsiteX18" fmla="*/ 1778741 w 2130319"/>
                <a:gd name="connsiteY18" fmla="*/ 1442999 h 2121179"/>
                <a:gd name="connsiteX19" fmla="*/ 1773026 w 2130319"/>
                <a:gd name="connsiteY19" fmla="*/ 1468717 h 2121179"/>
                <a:gd name="connsiteX20" fmla="*/ 1760643 w 2130319"/>
                <a:gd name="connsiteY20" fmla="*/ 1505864 h 2121179"/>
                <a:gd name="connsiteX21" fmla="*/ 1702541 w 2130319"/>
                <a:gd name="connsiteY21" fmla="*/ 1575397 h 2121179"/>
                <a:gd name="connsiteX22" fmla="*/ 1658726 w 2130319"/>
                <a:gd name="connsiteY22" fmla="*/ 1589684 h 2121179"/>
                <a:gd name="connsiteX23" fmla="*/ 1626341 w 2130319"/>
                <a:gd name="connsiteY23" fmla="*/ 1621117 h 2121179"/>
                <a:gd name="connsiteX24" fmla="*/ 1611101 w 2130319"/>
                <a:gd name="connsiteY24" fmla="*/ 1649692 h 2121179"/>
                <a:gd name="connsiteX25" fmla="*/ 1590146 w 2130319"/>
                <a:gd name="connsiteY25" fmla="*/ 1706842 h 2121179"/>
                <a:gd name="connsiteX26" fmla="*/ 1598718 w 2130319"/>
                <a:gd name="connsiteY26" fmla="*/ 1741132 h 2121179"/>
                <a:gd name="connsiteX27" fmla="*/ 1633008 w 2130319"/>
                <a:gd name="connsiteY27" fmla="*/ 1786852 h 2121179"/>
                <a:gd name="connsiteX28" fmla="*/ 1610148 w 2130319"/>
                <a:gd name="connsiteY28" fmla="*/ 1884959 h 2121179"/>
                <a:gd name="connsiteX29" fmla="*/ 1569191 w 2130319"/>
                <a:gd name="connsiteY29" fmla="*/ 1928774 h 2121179"/>
                <a:gd name="connsiteX30" fmla="*/ 1545379 w 2130319"/>
                <a:gd name="connsiteY30" fmla="*/ 1964017 h 2121179"/>
                <a:gd name="connsiteX31" fmla="*/ 1505373 w 2130319"/>
                <a:gd name="connsiteY31" fmla="*/ 1995449 h 2121179"/>
                <a:gd name="connsiteX32" fmla="*/ 1471083 w 2130319"/>
                <a:gd name="connsiteY32" fmla="*/ 2065935 h 2121179"/>
                <a:gd name="connsiteX33" fmla="*/ 1447271 w 2130319"/>
                <a:gd name="connsiteY33" fmla="*/ 2121180 h 2121179"/>
                <a:gd name="connsiteX34" fmla="*/ 1449176 w 2130319"/>
                <a:gd name="connsiteY34" fmla="*/ 2115464 h 2121179"/>
                <a:gd name="connsiteX35" fmla="*/ 1449176 w 2130319"/>
                <a:gd name="connsiteY35" fmla="*/ 2115464 h 2121179"/>
                <a:gd name="connsiteX36" fmla="*/ 1222481 w 2130319"/>
                <a:gd name="connsiteY36" fmla="*/ 2099272 h 2121179"/>
                <a:gd name="connsiteX37" fmla="*/ 427143 w 2130319"/>
                <a:gd name="connsiteY37" fmla="*/ 2042122 h 2121179"/>
                <a:gd name="connsiteX38" fmla="*/ 371898 w 2130319"/>
                <a:gd name="connsiteY38" fmla="*/ 2042122 h 2121179"/>
                <a:gd name="connsiteX39" fmla="*/ 331893 w 2130319"/>
                <a:gd name="connsiteY39" fmla="*/ 2024024 h 2121179"/>
                <a:gd name="connsiteX40" fmla="*/ 313796 w 2130319"/>
                <a:gd name="connsiteY40" fmla="*/ 1985924 h 2121179"/>
                <a:gd name="connsiteX41" fmla="*/ 273791 w 2130319"/>
                <a:gd name="connsiteY41" fmla="*/ 1974495 h 2121179"/>
                <a:gd name="connsiteX42" fmla="*/ 253788 w 2130319"/>
                <a:gd name="connsiteY42" fmla="*/ 1939252 h 2121179"/>
                <a:gd name="connsiteX43" fmla="*/ 230929 w 2130319"/>
                <a:gd name="connsiteY43" fmla="*/ 1924964 h 2121179"/>
                <a:gd name="connsiteX44" fmla="*/ 215688 w 2130319"/>
                <a:gd name="connsiteY44" fmla="*/ 1869720 h 2121179"/>
                <a:gd name="connsiteX45" fmla="*/ 203306 w 2130319"/>
                <a:gd name="connsiteY45" fmla="*/ 1818284 h 2121179"/>
                <a:gd name="connsiteX46" fmla="*/ 183304 w 2130319"/>
                <a:gd name="connsiteY46" fmla="*/ 1771612 h 2121179"/>
                <a:gd name="connsiteX47" fmla="*/ 183304 w 2130319"/>
                <a:gd name="connsiteY47" fmla="*/ 1717320 h 2121179"/>
                <a:gd name="connsiteX48" fmla="*/ 137583 w 2130319"/>
                <a:gd name="connsiteY48" fmla="*/ 1684934 h 2121179"/>
                <a:gd name="connsiteX49" fmla="*/ 98531 w 2130319"/>
                <a:gd name="connsiteY49" fmla="*/ 1609687 h 2121179"/>
                <a:gd name="connsiteX50" fmla="*/ 81386 w 2130319"/>
                <a:gd name="connsiteY50" fmla="*/ 1575397 h 2121179"/>
                <a:gd name="connsiteX51" fmla="*/ 145204 w 2130319"/>
                <a:gd name="connsiteY51" fmla="*/ 1481099 h 2121179"/>
                <a:gd name="connsiteX52" fmla="*/ 281411 w 2130319"/>
                <a:gd name="connsiteY52" fmla="*/ 1187729 h 2121179"/>
                <a:gd name="connsiteX53" fmla="*/ 402379 w 2130319"/>
                <a:gd name="connsiteY53" fmla="*/ 945794 h 2121179"/>
                <a:gd name="connsiteX54" fmla="*/ 411904 w 2130319"/>
                <a:gd name="connsiteY54" fmla="*/ 866737 h 2121179"/>
                <a:gd name="connsiteX55" fmla="*/ 438573 w 2130319"/>
                <a:gd name="connsiteY55" fmla="*/ 828637 h 2121179"/>
                <a:gd name="connsiteX56" fmla="*/ 478579 w 2130319"/>
                <a:gd name="connsiteY56" fmla="*/ 800062 h 2121179"/>
                <a:gd name="connsiteX57" fmla="*/ 465243 w 2130319"/>
                <a:gd name="connsiteY57" fmla="*/ 781012 h 2121179"/>
                <a:gd name="connsiteX58" fmla="*/ 402379 w 2130319"/>
                <a:gd name="connsiteY58" fmla="*/ 807682 h 2121179"/>
                <a:gd name="connsiteX59" fmla="*/ 354754 w 2130319"/>
                <a:gd name="connsiteY59" fmla="*/ 792442 h 2121179"/>
                <a:gd name="connsiteX60" fmla="*/ 328083 w 2130319"/>
                <a:gd name="connsiteY60" fmla="*/ 750532 h 2121179"/>
                <a:gd name="connsiteX61" fmla="*/ 284268 w 2130319"/>
                <a:gd name="connsiteY61" fmla="*/ 729577 h 2121179"/>
                <a:gd name="connsiteX62" fmla="*/ 211879 w 2130319"/>
                <a:gd name="connsiteY62" fmla="*/ 701002 h 2121179"/>
                <a:gd name="connsiteX63" fmla="*/ 168063 w 2130319"/>
                <a:gd name="connsiteY63" fmla="*/ 666712 h 2121179"/>
                <a:gd name="connsiteX64" fmla="*/ 168063 w 2130319"/>
                <a:gd name="connsiteY64" fmla="*/ 634327 h 2121179"/>
                <a:gd name="connsiteX65" fmla="*/ 114723 w 2130319"/>
                <a:gd name="connsiteY65" fmla="*/ 634327 h 2121179"/>
                <a:gd name="connsiteX66" fmla="*/ 89958 w 2130319"/>
                <a:gd name="connsiteY66" fmla="*/ 613372 h 2121179"/>
                <a:gd name="connsiteX67" fmla="*/ 61383 w 2130319"/>
                <a:gd name="connsiteY67" fmla="*/ 582892 h 2121179"/>
                <a:gd name="connsiteX68" fmla="*/ 38523 w 2130319"/>
                <a:gd name="connsiteY68" fmla="*/ 514312 h 2121179"/>
                <a:gd name="connsiteX69" fmla="*/ 4233 w 2130319"/>
                <a:gd name="connsiteY69" fmla="*/ 472402 h 2121179"/>
                <a:gd name="connsiteX70" fmla="*/ 4233 w 2130319"/>
                <a:gd name="connsiteY70" fmla="*/ 391439 h 2121179"/>
                <a:gd name="connsiteX71" fmla="*/ 15663 w 2130319"/>
                <a:gd name="connsiteY71" fmla="*/ 215227 h 2121179"/>
                <a:gd name="connsiteX72" fmla="*/ 28998 w 2130319"/>
                <a:gd name="connsiteY72" fmla="*/ 218084 h 2121179"/>
                <a:gd name="connsiteX73" fmla="*/ 81386 w 2130319"/>
                <a:gd name="connsiteY73" fmla="*/ 199034 h 2121179"/>
                <a:gd name="connsiteX74" fmla="*/ 106151 w 2130319"/>
                <a:gd name="connsiteY74" fmla="*/ 164744 h 2121179"/>
                <a:gd name="connsiteX75" fmla="*/ 152823 w 2130319"/>
                <a:gd name="connsiteY75" fmla="*/ 179032 h 2121179"/>
                <a:gd name="connsiteX76" fmla="*/ 173779 w 2130319"/>
                <a:gd name="connsiteY76" fmla="*/ 147599 h 2121179"/>
                <a:gd name="connsiteX77" fmla="*/ 226166 w 2130319"/>
                <a:gd name="connsiteY77" fmla="*/ 147599 h 2121179"/>
                <a:gd name="connsiteX78" fmla="*/ 268076 w 2130319"/>
                <a:gd name="connsiteY78" fmla="*/ 106642 h 2121179"/>
                <a:gd name="connsiteX79" fmla="*/ 293793 w 2130319"/>
                <a:gd name="connsiteY79" fmla="*/ 100927 h 2121179"/>
                <a:gd name="connsiteX80" fmla="*/ 339513 w 2130319"/>
                <a:gd name="connsiteY80" fmla="*/ 114262 h 2121179"/>
                <a:gd name="connsiteX81" fmla="*/ 375708 w 2130319"/>
                <a:gd name="connsiteY81" fmla="*/ 104737 h 2121179"/>
                <a:gd name="connsiteX82" fmla="*/ 438573 w 2130319"/>
                <a:gd name="connsiteY82" fmla="*/ 110452 h 2121179"/>
                <a:gd name="connsiteX83" fmla="*/ 496676 w 2130319"/>
                <a:gd name="connsiteY83" fmla="*/ 122834 h 2121179"/>
                <a:gd name="connsiteX84" fmla="*/ 507154 w 2130319"/>
                <a:gd name="connsiteY84" fmla="*/ 80924 h 2121179"/>
                <a:gd name="connsiteX85" fmla="*/ 482388 w 2130319"/>
                <a:gd name="connsiteY85" fmla="*/ 48539 h 2121179"/>
                <a:gd name="connsiteX86" fmla="*/ 501438 w 2130319"/>
                <a:gd name="connsiteY86" fmla="*/ 6629 h 2121179"/>
                <a:gd name="connsiteX87" fmla="*/ 560493 w 2130319"/>
                <a:gd name="connsiteY87" fmla="*/ 29489 h 2121179"/>
                <a:gd name="connsiteX88" fmla="*/ 598593 w 2130319"/>
                <a:gd name="connsiteY88" fmla="*/ 12344 h 2121179"/>
                <a:gd name="connsiteX89" fmla="*/ 661458 w 2130319"/>
                <a:gd name="connsiteY89" fmla="*/ 914 h 2121179"/>
                <a:gd name="connsiteX90" fmla="*/ 689081 w 2130319"/>
                <a:gd name="connsiteY90" fmla="*/ 24727 h 2121179"/>
                <a:gd name="connsiteX91" fmla="*/ 689081 w 2130319"/>
                <a:gd name="connsiteY91" fmla="*/ 73304 h 2121179"/>
                <a:gd name="connsiteX92" fmla="*/ 692891 w 2130319"/>
                <a:gd name="connsiteY92" fmla="*/ 130454 h 2121179"/>
                <a:gd name="connsiteX93" fmla="*/ 754804 w 2130319"/>
                <a:gd name="connsiteY93" fmla="*/ 119024 h 2121179"/>
                <a:gd name="connsiteX94" fmla="*/ 810048 w 2130319"/>
                <a:gd name="connsiteY94" fmla="*/ 170459 h 2121179"/>
                <a:gd name="connsiteX95" fmla="*/ 856721 w 2130319"/>
                <a:gd name="connsiteY95" fmla="*/ 185699 h 2121179"/>
                <a:gd name="connsiteX96" fmla="*/ 896726 w 2130319"/>
                <a:gd name="connsiteY96" fmla="*/ 202844 h 2121179"/>
                <a:gd name="connsiteX97" fmla="*/ 926254 w 2130319"/>
                <a:gd name="connsiteY97" fmla="*/ 260947 h 2121179"/>
                <a:gd name="connsiteX98" fmla="*/ 954829 w 2130319"/>
                <a:gd name="connsiteY98" fmla="*/ 295237 h 2121179"/>
                <a:gd name="connsiteX99" fmla="*/ 975783 w 2130319"/>
                <a:gd name="connsiteY99" fmla="*/ 329527 h 2121179"/>
                <a:gd name="connsiteX100" fmla="*/ 975783 w 2130319"/>
                <a:gd name="connsiteY100" fmla="*/ 390487 h 2121179"/>
                <a:gd name="connsiteX101" fmla="*/ 985308 w 2130319"/>
                <a:gd name="connsiteY101" fmla="*/ 424777 h 2121179"/>
                <a:gd name="connsiteX102" fmla="*/ 1053889 w 2130319"/>
                <a:gd name="connsiteY102" fmla="*/ 495262 h 2121179"/>
                <a:gd name="connsiteX103" fmla="*/ 1065318 w 2130319"/>
                <a:gd name="connsiteY103" fmla="*/ 538124 h 2121179"/>
                <a:gd name="connsiteX104" fmla="*/ 1080558 w 2130319"/>
                <a:gd name="connsiteY104" fmla="*/ 556222 h 2121179"/>
                <a:gd name="connsiteX105" fmla="*/ 1094846 w 2130319"/>
                <a:gd name="connsiteY105" fmla="*/ 604799 h 2121179"/>
                <a:gd name="connsiteX106" fmla="*/ 1159616 w 2130319"/>
                <a:gd name="connsiteY106" fmla="*/ 622897 h 2121179"/>
                <a:gd name="connsiteX107" fmla="*/ 1206289 w 2130319"/>
                <a:gd name="connsiteY107" fmla="*/ 604799 h 2121179"/>
                <a:gd name="connsiteX108" fmla="*/ 1238673 w 2130319"/>
                <a:gd name="connsiteY108" fmla="*/ 529552 h 2121179"/>
                <a:gd name="connsiteX109" fmla="*/ 1273916 w 2130319"/>
                <a:gd name="connsiteY109" fmla="*/ 500024 h 2121179"/>
                <a:gd name="connsiteX110" fmla="*/ 1292014 w 2130319"/>
                <a:gd name="connsiteY110" fmla="*/ 445732 h 2121179"/>
                <a:gd name="connsiteX111" fmla="*/ 1324398 w 2130319"/>
                <a:gd name="connsiteY111" fmla="*/ 416204 h 2121179"/>
                <a:gd name="connsiteX112" fmla="*/ 1361546 w 2130319"/>
                <a:gd name="connsiteY112" fmla="*/ 400964 h 2121179"/>
                <a:gd name="connsiteX113" fmla="*/ 1388216 w 2130319"/>
                <a:gd name="connsiteY113" fmla="*/ 369532 h 2121179"/>
                <a:gd name="connsiteX114" fmla="*/ 1420601 w 2130319"/>
                <a:gd name="connsiteY114" fmla="*/ 328574 h 2121179"/>
                <a:gd name="connsiteX115" fmla="*/ 1460606 w 2130319"/>
                <a:gd name="connsiteY115" fmla="*/ 315239 h 2121179"/>
                <a:gd name="connsiteX116" fmla="*/ 1476798 w 2130319"/>
                <a:gd name="connsiteY116" fmla="*/ 310477 h 2121179"/>
                <a:gd name="connsiteX117" fmla="*/ 1477751 w 2130319"/>
                <a:gd name="connsiteY117" fmla="*/ 316192 h 2121179"/>
                <a:gd name="connsiteX118" fmla="*/ 1483466 w 2130319"/>
                <a:gd name="connsiteY118" fmla="*/ 340004 h 2121179"/>
                <a:gd name="connsiteX119" fmla="*/ 1487276 w 2130319"/>
                <a:gd name="connsiteY119" fmla="*/ 366674 h 2121179"/>
                <a:gd name="connsiteX120" fmla="*/ 1516804 w 2130319"/>
                <a:gd name="connsiteY120" fmla="*/ 369532 h 2121179"/>
                <a:gd name="connsiteX121" fmla="*/ 1541568 w 2130319"/>
                <a:gd name="connsiteY121" fmla="*/ 369532 h 2121179"/>
                <a:gd name="connsiteX122" fmla="*/ 1578716 w 2130319"/>
                <a:gd name="connsiteY122" fmla="*/ 393344 h 2121179"/>
                <a:gd name="connsiteX123" fmla="*/ 1613958 w 2130319"/>
                <a:gd name="connsiteY123" fmla="*/ 444779 h 2121179"/>
                <a:gd name="connsiteX124" fmla="*/ 1643486 w 2130319"/>
                <a:gd name="connsiteY124" fmla="*/ 464782 h 2121179"/>
                <a:gd name="connsiteX125" fmla="*/ 1680633 w 2130319"/>
                <a:gd name="connsiteY125" fmla="*/ 461924 h 2121179"/>
                <a:gd name="connsiteX126" fmla="*/ 1723496 w 2130319"/>
                <a:gd name="connsiteY126" fmla="*/ 460972 h 2121179"/>
                <a:gd name="connsiteX127" fmla="*/ 1744451 w 2130319"/>
                <a:gd name="connsiteY127" fmla="*/ 483832 h 2121179"/>
                <a:gd name="connsiteX128" fmla="*/ 1729211 w 2130319"/>
                <a:gd name="connsiteY128" fmla="*/ 503834 h 2121179"/>
                <a:gd name="connsiteX129" fmla="*/ 1755881 w 2130319"/>
                <a:gd name="connsiteY129" fmla="*/ 521932 h 2121179"/>
                <a:gd name="connsiteX130" fmla="*/ 1801601 w 2130319"/>
                <a:gd name="connsiteY130" fmla="*/ 523837 h 2121179"/>
                <a:gd name="connsiteX131" fmla="*/ 1909233 w 2130319"/>
                <a:gd name="connsiteY131" fmla="*/ 536219 h 2121179"/>
                <a:gd name="connsiteX132" fmla="*/ 1918758 w 2130319"/>
                <a:gd name="connsiteY132" fmla="*/ 538124 h 2121179"/>
                <a:gd name="connsiteX133" fmla="*/ 1923521 w 2130319"/>
                <a:gd name="connsiteY133" fmla="*/ 539077 h 2121179"/>
                <a:gd name="connsiteX134" fmla="*/ 1939714 w 2130319"/>
                <a:gd name="connsiteY134" fmla="*/ 542887 h 2121179"/>
                <a:gd name="connsiteX135" fmla="*/ 1948286 w 2130319"/>
                <a:gd name="connsiteY135" fmla="*/ 544792 h 2121179"/>
                <a:gd name="connsiteX136" fmla="*/ 1954954 w 2130319"/>
                <a:gd name="connsiteY136" fmla="*/ 546697 h 2121179"/>
                <a:gd name="connsiteX137" fmla="*/ 1968289 w 2130319"/>
                <a:gd name="connsiteY137" fmla="*/ 550507 h 2121179"/>
                <a:gd name="connsiteX138" fmla="*/ 1993054 w 2130319"/>
                <a:gd name="connsiteY138" fmla="*/ 557174 h 2121179"/>
                <a:gd name="connsiteX139" fmla="*/ 2008293 w 2130319"/>
                <a:gd name="connsiteY139" fmla="*/ 561937 h 2121179"/>
                <a:gd name="connsiteX140" fmla="*/ 2020676 w 2130319"/>
                <a:gd name="connsiteY140" fmla="*/ 565747 h 2121179"/>
                <a:gd name="connsiteX141" fmla="*/ 2046393 w 2130319"/>
                <a:gd name="connsiteY141" fmla="*/ 573367 h 2121179"/>
                <a:gd name="connsiteX142" fmla="*/ 2054966 w 2130319"/>
                <a:gd name="connsiteY142" fmla="*/ 576224 h 2121179"/>
                <a:gd name="connsiteX143" fmla="*/ 2111164 w 2130319"/>
                <a:gd name="connsiteY143" fmla="*/ 593369 h 2121179"/>
                <a:gd name="connsiteX144" fmla="*/ 2122593 w 2130319"/>
                <a:gd name="connsiteY144" fmla="*/ 597179 h 2121179"/>
                <a:gd name="connsiteX145" fmla="*/ 2123546 w 2130319"/>
                <a:gd name="connsiteY145" fmla="*/ 597179 h 2121179"/>
                <a:gd name="connsiteX146" fmla="*/ 2129261 w 2130319"/>
                <a:gd name="connsiteY146" fmla="*/ 685762 h 212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2130319" h="2121179">
                  <a:moveTo>
                    <a:pt x="2129261" y="685762"/>
                  </a:moveTo>
                  <a:cubicBezTo>
                    <a:pt x="2125451" y="725767"/>
                    <a:pt x="2103543" y="803872"/>
                    <a:pt x="2091161" y="827684"/>
                  </a:cubicBezTo>
                  <a:cubicBezTo>
                    <a:pt x="2078779" y="851497"/>
                    <a:pt x="2055918" y="881977"/>
                    <a:pt x="2050204" y="902932"/>
                  </a:cubicBezTo>
                  <a:cubicBezTo>
                    <a:pt x="2044489" y="923887"/>
                    <a:pt x="2044489" y="949604"/>
                    <a:pt x="2038773" y="965797"/>
                  </a:cubicBezTo>
                  <a:cubicBezTo>
                    <a:pt x="2033058" y="981037"/>
                    <a:pt x="2027343" y="994372"/>
                    <a:pt x="2013056" y="1014374"/>
                  </a:cubicBezTo>
                  <a:cubicBezTo>
                    <a:pt x="1998768" y="1034377"/>
                    <a:pt x="1978766" y="1049617"/>
                    <a:pt x="1974956" y="1062952"/>
                  </a:cubicBezTo>
                  <a:cubicBezTo>
                    <a:pt x="1970193" y="1075334"/>
                    <a:pt x="1975908" y="1081049"/>
                    <a:pt x="1963526" y="1101052"/>
                  </a:cubicBezTo>
                  <a:cubicBezTo>
                    <a:pt x="1951143" y="1121054"/>
                    <a:pt x="1948286" y="1129627"/>
                    <a:pt x="1932093" y="1149629"/>
                  </a:cubicBezTo>
                  <a:cubicBezTo>
                    <a:pt x="1925426" y="1158202"/>
                    <a:pt x="1917806" y="1169632"/>
                    <a:pt x="1911139" y="1180109"/>
                  </a:cubicBezTo>
                  <a:cubicBezTo>
                    <a:pt x="1901614" y="1192492"/>
                    <a:pt x="1892089" y="1204874"/>
                    <a:pt x="1878754" y="1212495"/>
                  </a:cubicBezTo>
                  <a:cubicBezTo>
                    <a:pt x="1854941" y="1226782"/>
                    <a:pt x="1827318" y="1235354"/>
                    <a:pt x="1817793" y="1244879"/>
                  </a:cubicBezTo>
                  <a:cubicBezTo>
                    <a:pt x="1808268" y="1254404"/>
                    <a:pt x="1799696" y="1252499"/>
                    <a:pt x="1783504" y="1276312"/>
                  </a:cubicBezTo>
                  <a:cubicBezTo>
                    <a:pt x="1779693" y="1282027"/>
                    <a:pt x="1775883" y="1286789"/>
                    <a:pt x="1772073" y="1290599"/>
                  </a:cubicBezTo>
                  <a:cubicBezTo>
                    <a:pt x="1758739" y="1305839"/>
                    <a:pt x="1744451" y="1315364"/>
                    <a:pt x="1737783" y="1322032"/>
                  </a:cubicBezTo>
                  <a:cubicBezTo>
                    <a:pt x="1729211" y="1330604"/>
                    <a:pt x="1693968" y="1344892"/>
                    <a:pt x="1703493" y="1347749"/>
                  </a:cubicBezTo>
                  <a:cubicBezTo>
                    <a:pt x="1713018" y="1350607"/>
                    <a:pt x="1747308" y="1353464"/>
                    <a:pt x="1753023" y="1355370"/>
                  </a:cubicBezTo>
                  <a:cubicBezTo>
                    <a:pt x="1758739" y="1357274"/>
                    <a:pt x="1779693" y="1379182"/>
                    <a:pt x="1784456" y="1382039"/>
                  </a:cubicBezTo>
                  <a:cubicBezTo>
                    <a:pt x="1788266" y="1384897"/>
                    <a:pt x="1802554" y="1407757"/>
                    <a:pt x="1799696" y="1416329"/>
                  </a:cubicBezTo>
                  <a:cubicBezTo>
                    <a:pt x="1796839" y="1424902"/>
                    <a:pt x="1784456" y="1437284"/>
                    <a:pt x="1778741" y="1442999"/>
                  </a:cubicBezTo>
                  <a:cubicBezTo>
                    <a:pt x="1773026" y="1448714"/>
                    <a:pt x="1773026" y="1458239"/>
                    <a:pt x="1773026" y="1468717"/>
                  </a:cubicBezTo>
                  <a:cubicBezTo>
                    <a:pt x="1773026" y="1478242"/>
                    <a:pt x="1775883" y="1485862"/>
                    <a:pt x="1760643" y="1505864"/>
                  </a:cubicBezTo>
                  <a:cubicBezTo>
                    <a:pt x="1745404" y="1525867"/>
                    <a:pt x="1712066" y="1568729"/>
                    <a:pt x="1702541" y="1575397"/>
                  </a:cubicBezTo>
                  <a:cubicBezTo>
                    <a:pt x="1693016" y="1583017"/>
                    <a:pt x="1669204" y="1580159"/>
                    <a:pt x="1658726" y="1589684"/>
                  </a:cubicBezTo>
                  <a:cubicBezTo>
                    <a:pt x="1649201" y="1599209"/>
                    <a:pt x="1632056" y="1606829"/>
                    <a:pt x="1626341" y="1621117"/>
                  </a:cubicBezTo>
                  <a:cubicBezTo>
                    <a:pt x="1620626" y="1635404"/>
                    <a:pt x="1613958" y="1621117"/>
                    <a:pt x="1611101" y="1649692"/>
                  </a:cubicBezTo>
                  <a:cubicBezTo>
                    <a:pt x="1608243" y="1678267"/>
                    <a:pt x="1591098" y="1699222"/>
                    <a:pt x="1590146" y="1706842"/>
                  </a:cubicBezTo>
                  <a:cubicBezTo>
                    <a:pt x="1589193" y="1714462"/>
                    <a:pt x="1594908" y="1730654"/>
                    <a:pt x="1598718" y="1741132"/>
                  </a:cubicBezTo>
                  <a:cubicBezTo>
                    <a:pt x="1602529" y="1750657"/>
                    <a:pt x="1630151" y="1770659"/>
                    <a:pt x="1633008" y="1786852"/>
                  </a:cubicBezTo>
                  <a:cubicBezTo>
                    <a:pt x="1635866" y="1802092"/>
                    <a:pt x="1625389" y="1864957"/>
                    <a:pt x="1610148" y="1884959"/>
                  </a:cubicBezTo>
                  <a:cubicBezTo>
                    <a:pt x="1594908" y="1904962"/>
                    <a:pt x="1577764" y="1914487"/>
                    <a:pt x="1569191" y="1928774"/>
                  </a:cubicBezTo>
                  <a:cubicBezTo>
                    <a:pt x="1560618" y="1943062"/>
                    <a:pt x="1557761" y="1957349"/>
                    <a:pt x="1545379" y="1964017"/>
                  </a:cubicBezTo>
                  <a:cubicBezTo>
                    <a:pt x="1532996" y="1971637"/>
                    <a:pt x="1516804" y="1966874"/>
                    <a:pt x="1505373" y="1995449"/>
                  </a:cubicBezTo>
                  <a:cubicBezTo>
                    <a:pt x="1493943" y="2024024"/>
                    <a:pt x="1473941" y="2059267"/>
                    <a:pt x="1471083" y="2065935"/>
                  </a:cubicBezTo>
                  <a:cubicBezTo>
                    <a:pt x="1469179" y="2071649"/>
                    <a:pt x="1453939" y="2107845"/>
                    <a:pt x="1447271" y="2121180"/>
                  </a:cubicBezTo>
                  <a:cubicBezTo>
                    <a:pt x="1448223" y="2118322"/>
                    <a:pt x="1449176" y="2116417"/>
                    <a:pt x="1449176" y="2115464"/>
                  </a:cubicBezTo>
                  <a:cubicBezTo>
                    <a:pt x="1449176" y="2115464"/>
                    <a:pt x="1449176" y="2115464"/>
                    <a:pt x="1449176" y="2115464"/>
                  </a:cubicBezTo>
                  <a:lnTo>
                    <a:pt x="1222481" y="2099272"/>
                  </a:lnTo>
                  <a:lnTo>
                    <a:pt x="427143" y="2042122"/>
                  </a:lnTo>
                  <a:lnTo>
                    <a:pt x="371898" y="2042122"/>
                  </a:lnTo>
                  <a:lnTo>
                    <a:pt x="331893" y="2024024"/>
                  </a:lnTo>
                  <a:cubicBezTo>
                    <a:pt x="331893" y="2024024"/>
                    <a:pt x="317606" y="1994497"/>
                    <a:pt x="313796" y="1985924"/>
                  </a:cubicBezTo>
                  <a:cubicBezTo>
                    <a:pt x="309986" y="1977352"/>
                    <a:pt x="279506" y="1983067"/>
                    <a:pt x="273791" y="1974495"/>
                  </a:cubicBezTo>
                  <a:cubicBezTo>
                    <a:pt x="268076" y="1965922"/>
                    <a:pt x="259504" y="1948777"/>
                    <a:pt x="253788" y="1939252"/>
                  </a:cubicBezTo>
                  <a:cubicBezTo>
                    <a:pt x="248073" y="1929727"/>
                    <a:pt x="233786" y="1931632"/>
                    <a:pt x="230929" y="1924964"/>
                  </a:cubicBezTo>
                  <a:cubicBezTo>
                    <a:pt x="228071" y="1917345"/>
                    <a:pt x="215688" y="1876387"/>
                    <a:pt x="215688" y="1869720"/>
                  </a:cubicBezTo>
                  <a:cubicBezTo>
                    <a:pt x="215688" y="1862099"/>
                    <a:pt x="214736" y="1832572"/>
                    <a:pt x="203306" y="1818284"/>
                  </a:cubicBezTo>
                  <a:cubicBezTo>
                    <a:pt x="191876" y="1803997"/>
                    <a:pt x="190923" y="1797329"/>
                    <a:pt x="183304" y="1771612"/>
                  </a:cubicBezTo>
                  <a:cubicBezTo>
                    <a:pt x="176636" y="1745895"/>
                    <a:pt x="183304" y="1717320"/>
                    <a:pt x="183304" y="1717320"/>
                  </a:cubicBezTo>
                  <a:cubicBezTo>
                    <a:pt x="183304" y="1717320"/>
                    <a:pt x="160443" y="1692554"/>
                    <a:pt x="137583" y="1684934"/>
                  </a:cubicBezTo>
                  <a:cubicBezTo>
                    <a:pt x="137583" y="1684934"/>
                    <a:pt x="106151" y="1613497"/>
                    <a:pt x="98531" y="1609687"/>
                  </a:cubicBezTo>
                  <a:cubicBezTo>
                    <a:pt x="90911" y="1605877"/>
                    <a:pt x="81386" y="1586827"/>
                    <a:pt x="81386" y="1575397"/>
                  </a:cubicBezTo>
                  <a:cubicBezTo>
                    <a:pt x="81386" y="1563967"/>
                    <a:pt x="129011" y="1520152"/>
                    <a:pt x="145204" y="1481099"/>
                  </a:cubicBezTo>
                  <a:cubicBezTo>
                    <a:pt x="162348" y="1441095"/>
                    <a:pt x="262361" y="1239164"/>
                    <a:pt x="281411" y="1187729"/>
                  </a:cubicBezTo>
                  <a:cubicBezTo>
                    <a:pt x="300461" y="1136295"/>
                    <a:pt x="385233" y="976274"/>
                    <a:pt x="402379" y="945794"/>
                  </a:cubicBezTo>
                  <a:cubicBezTo>
                    <a:pt x="419523" y="915314"/>
                    <a:pt x="409998" y="896264"/>
                    <a:pt x="411904" y="866737"/>
                  </a:cubicBezTo>
                  <a:cubicBezTo>
                    <a:pt x="413808" y="836257"/>
                    <a:pt x="423333" y="841972"/>
                    <a:pt x="438573" y="828637"/>
                  </a:cubicBezTo>
                  <a:cubicBezTo>
                    <a:pt x="453813" y="815302"/>
                    <a:pt x="478579" y="800062"/>
                    <a:pt x="478579" y="800062"/>
                  </a:cubicBezTo>
                  <a:lnTo>
                    <a:pt x="465243" y="781012"/>
                  </a:lnTo>
                  <a:cubicBezTo>
                    <a:pt x="465243" y="781012"/>
                    <a:pt x="432858" y="801967"/>
                    <a:pt x="402379" y="807682"/>
                  </a:cubicBezTo>
                  <a:cubicBezTo>
                    <a:pt x="371898" y="813397"/>
                    <a:pt x="360468" y="794347"/>
                    <a:pt x="354754" y="792442"/>
                  </a:cubicBezTo>
                  <a:cubicBezTo>
                    <a:pt x="349038" y="790537"/>
                    <a:pt x="341418" y="781012"/>
                    <a:pt x="328083" y="750532"/>
                  </a:cubicBezTo>
                  <a:cubicBezTo>
                    <a:pt x="314748" y="720052"/>
                    <a:pt x="293793" y="735292"/>
                    <a:pt x="284268" y="729577"/>
                  </a:cubicBezTo>
                  <a:cubicBezTo>
                    <a:pt x="274743" y="723862"/>
                    <a:pt x="246168" y="718147"/>
                    <a:pt x="211879" y="701002"/>
                  </a:cubicBezTo>
                  <a:cubicBezTo>
                    <a:pt x="177588" y="683857"/>
                    <a:pt x="175683" y="681952"/>
                    <a:pt x="168063" y="666712"/>
                  </a:cubicBezTo>
                  <a:cubicBezTo>
                    <a:pt x="160443" y="651472"/>
                    <a:pt x="168063" y="634327"/>
                    <a:pt x="168063" y="634327"/>
                  </a:cubicBezTo>
                  <a:lnTo>
                    <a:pt x="114723" y="634327"/>
                  </a:lnTo>
                  <a:cubicBezTo>
                    <a:pt x="114723" y="634327"/>
                    <a:pt x="105198" y="626707"/>
                    <a:pt x="89958" y="613372"/>
                  </a:cubicBezTo>
                  <a:cubicBezTo>
                    <a:pt x="74718" y="600037"/>
                    <a:pt x="78529" y="605752"/>
                    <a:pt x="61383" y="582892"/>
                  </a:cubicBezTo>
                  <a:cubicBezTo>
                    <a:pt x="44238" y="560032"/>
                    <a:pt x="44238" y="531457"/>
                    <a:pt x="38523" y="514312"/>
                  </a:cubicBezTo>
                  <a:cubicBezTo>
                    <a:pt x="32808" y="497167"/>
                    <a:pt x="13758" y="493357"/>
                    <a:pt x="4233" y="472402"/>
                  </a:cubicBezTo>
                  <a:cubicBezTo>
                    <a:pt x="-5292" y="451447"/>
                    <a:pt x="4233" y="391439"/>
                    <a:pt x="4233" y="391439"/>
                  </a:cubicBezTo>
                  <a:lnTo>
                    <a:pt x="15663" y="215227"/>
                  </a:lnTo>
                  <a:cubicBezTo>
                    <a:pt x="22331" y="216179"/>
                    <a:pt x="28046" y="218084"/>
                    <a:pt x="28998" y="218084"/>
                  </a:cubicBezTo>
                  <a:cubicBezTo>
                    <a:pt x="31856" y="218084"/>
                    <a:pt x="77576" y="207607"/>
                    <a:pt x="81386" y="199034"/>
                  </a:cubicBezTo>
                  <a:cubicBezTo>
                    <a:pt x="86148" y="191414"/>
                    <a:pt x="98531" y="167602"/>
                    <a:pt x="106151" y="164744"/>
                  </a:cubicBezTo>
                  <a:cubicBezTo>
                    <a:pt x="112818" y="161887"/>
                    <a:pt x="134726" y="180937"/>
                    <a:pt x="152823" y="179032"/>
                  </a:cubicBezTo>
                  <a:cubicBezTo>
                    <a:pt x="169968" y="177127"/>
                    <a:pt x="160443" y="154267"/>
                    <a:pt x="173779" y="147599"/>
                  </a:cubicBezTo>
                  <a:cubicBezTo>
                    <a:pt x="187113" y="140932"/>
                    <a:pt x="218546" y="150457"/>
                    <a:pt x="226166" y="147599"/>
                  </a:cubicBezTo>
                  <a:cubicBezTo>
                    <a:pt x="233786" y="145694"/>
                    <a:pt x="250931" y="119024"/>
                    <a:pt x="268076" y="106642"/>
                  </a:cubicBezTo>
                  <a:cubicBezTo>
                    <a:pt x="285221" y="94259"/>
                    <a:pt x="291888" y="100927"/>
                    <a:pt x="293793" y="100927"/>
                  </a:cubicBezTo>
                  <a:cubicBezTo>
                    <a:pt x="294746" y="100927"/>
                    <a:pt x="322368" y="112357"/>
                    <a:pt x="339513" y="114262"/>
                  </a:cubicBezTo>
                  <a:cubicBezTo>
                    <a:pt x="356658" y="115214"/>
                    <a:pt x="368088" y="109499"/>
                    <a:pt x="375708" y="104737"/>
                  </a:cubicBezTo>
                  <a:cubicBezTo>
                    <a:pt x="383329" y="99974"/>
                    <a:pt x="422381" y="105689"/>
                    <a:pt x="438573" y="110452"/>
                  </a:cubicBezTo>
                  <a:cubicBezTo>
                    <a:pt x="453813" y="115214"/>
                    <a:pt x="479531" y="129502"/>
                    <a:pt x="496676" y="122834"/>
                  </a:cubicBezTo>
                  <a:cubicBezTo>
                    <a:pt x="513821" y="116167"/>
                    <a:pt x="507154" y="80924"/>
                    <a:pt x="507154" y="80924"/>
                  </a:cubicBezTo>
                  <a:cubicBezTo>
                    <a:pt x="507154" y="75209"/>
                    <a:pt x="491913" y="54254"/>
                    <a:pt x="482388" y="48539"/>
                  </a:cubicBezTo>
                  <a:cubicBezTo>
                    <a:pt x="472863" y="42824"/>
                    <a:pt x="501438" y="6629"/>
                    <a:pt x="501438" y="6629"/>
                  </a:cubicBezTo>
                  <a:cubicBezTo>
                    <a:pt x="501438" y="6629"/>
                    <a:pt x="552873" y="27584"/>
                    <a:pt x="560493" y="29489"/>
                  </a:cubicBezTo>
                  <a:cubicBezTo>
                    <a:pt x="568113" y="31394"/>
                    <a:pt x="581448" y="29489"/>
                    <a:pt x="598593" y="12344"/>
                  </a:cubicBezTo>
                  <a:cubicBezTo>
                    <a:pt x="615738" y="-4801"/>
                    <a:pt x="655743" y="914"/>
                    <a:pt x="661458" y="914"/>
                  </a:cubicBezTo>
                  <a:cubicBezTo>
                    <a:pt x="664316" y="914"/>
                    <a:pt x="676698" y="12344"/>
                    <a:pt x="689081" y="24727"/>
                  </a:cubicBezTo>
                  <a:cubicBezTo>
                    <a:pt x="690033" y="27584"/>
                    <a:pt x="697654" y="59017"/>
                    <a:pt x="689081" y="73304"/>
                  </a:cubicBezTo>
                  <a:cubicBezTo>
                    <a:pt x="679556" y="88544"/>
                    <a:pt x="682413" y="128549"/>
                    <a:pt x="692891" y="130454"/>
                  </a:cubicBezTo>
                  <a:cubicBezTo>
                    <a:pt x="704321" y="131407"/>
                    <a:pt x="740516" y="111404"/>
                    <a:pt x="754804" y="119024"/>
                  </a:cubicBezTo>
                  <a:cubicBezTo>
                    <a:pt x="769091" y="126644"/>
                    <a:pt x="800523" y="164744"/>
                    <a:pt x="810048" y="170459"/>
                  </a:cubicBezTo>
                  <a:cubicBezTo>
                    <a:pt x="819573" y="176174"/>
                    <a:pt x="856721" y="185699"/>
                    <a:pt x="856721" y="185699"/>
                  </a:cubicBezTo>
                  <a:cubicBezTo>
                    <a:pt x="856721" y="185699"/>
                    <a:pt x="891011" y="195224"/>
                    <a:pt x="896726" y="202844"/>
                  </a:cubicBezTo>
                  <a:cubicBezTo>
                    <a:pt x="902441" y="210464"/>
                    <a:pt x="926254" y="255232"/>
                    <a:pt x="926254" y="260947"/>
                  </a:cubicBezTo>
                  <a:cubicBezTo>
                    <a:pt x="926254" y="266662"/>
                    <a:pt x="946256" y="284759"/>
                    <a:pt x="954829" y="295237"/>
                  </a:cubicBezTo>
                  <a:cubicBezTo>
                    <a:pt x="963401" y="304762"/>
                    <a:pt x="975783" y="315239"/>
                    <a:pt x="975783" y="329527"/>
                  </a:cubicBezTo>
                  <a:cubicBezTo>
                    <a:pt x="975783" y="343814"/>
                    <a:pt x="979593" y="382867"/>
                    <a:pt x="975783" y="390487"/>
                  </a:cubicBezTo>
                  <a:cubicBezTo>
                    <a:pt x="971973" y="398107"/>
                    <a:pt x="977688" y="407632"/>
                    <a:pt x="985308" y="424777"/>
                  </a:cubicBezTo>
                  <a:cubicBezTo>
                    <a:pt x="993881" y="441922"/>
                    <a:pt x="1053889" y="481927"/>
                    <a:pt x="1053889" y="495262"/>
                  </a:cubicBezTo>
                  <a:cubicBezTo>
                    <a:pt x="1053889" y="509549"/>
                    <a:pt x="1061508" y="533362"/>
                    <a:pt x="1065318" y="538124"/>
                  </a:cubicBezTo>
                  <a:cubicBezTo>
                    <a:pt x="1070081" y="541934"/>
                    <a:pt x="1079606" y="549554"/>
                    <a:pt x="1080558" y="556222"/>
                  </a:cubicBezTo>
                  <a:cubicBezTo>
                    <a:pt x="1081511" y="562889"/>
                    <a:pt x="1083416" y="599084"/>
                    <a:pt x="1094846" y="604799"/>
                  </a:cubicBezTo>
                  <a:cubicBezTo>
                    <a:pt x="1106276" y="610514"/>
                    <a:pt x="1159616" y="622897"/>
                    <a:pt x="1159616" y="622897"/>
                  </a:cubicBezTo>
                  <a:cubicBezTo>
                    <a:pt x="1159616" y="622897"/>
                    <a:pt x="1192001" y="648614"/>
                    <a:pt x="1206289" y="604799"/>
                  </a:cubicBezTo>
                  <a:cubicBezTo>
                    <a:pt x="1220576" y="560984"/>
                    <a:pt x="1230101" y="538124"/>
                    <a:pt x="1238673" y="529552"/>
                  </a:cubicBezTo>
                  <a:cubicBezTo>
                    <a:pt x="1247246" y="520979"/>
                    <a:pt x="1273916" y="500024"/>
                    <a:pt x="1273916" y="500024"/>
                  </a:cubicBezTo>
                  <a:cubicBezTo>
                    <a:pt x="1273916" y="500024"/>
                    <a:pt x="1286298" y="457162"/>
                    <a:pt x="1292014" y="445732"/>
                  </a:cubicBezTo>
                  <a:cubicBezTo>
                    <a:pt x="1297729" y="434302"/>
                    <a:pt x="1312016" y="422872"/>
                    <a:pt x="1324398" y="416204"/>
                  </a:cubicBezTo>
                  <a:cubicBezTo>
                    <a:pt x="1336781" y="409537"/>
                    <a:pt x="1351068" y="407632"/>
                    <a:pt x="1361546" y="400964"/>
                  </a:cubicBezTo>
                  <a:cubicBezTo>
                    <a:pt x="1371071" y="394297"/>
                    <a:pt x="1384406" y="378104"/>
                    <a:pt x="1388216" y="369532"/>
                  </a:cubicBezTo>
                  <a:cubicBezTo>
                    <a:pt x="1392026" y="360959"/>
                    <a:pt x="1408218" y="332384"/>
                    <a:pt x="1420601" y="328574"/>
                  </a:cubicBezTo>
                  <a:cubicBezTo>
                    <a:pt x="1434889" y="323812"/>
                    <a:pt x="1446318" y="318097"/>
                    <a:pt x="1460606" y="315239"/>
                  </a:cubicBezTo>
                  <a:cubicBezTo>
                    <a:pt x="1466321" y="314287"/>
                    <a:pt x="1472036" y="312382"/>
                    <a:pt x="1476798" y="310477"/>
                  </a:cubicBezTo>
                  <a:cubicBezTo>
                    <a:pt x="1476798" y="312382"/>
                    <a:pt x="1477751" y="314287"/>
                    <a:pt x="1477751" y="316192"/>
                  </a:cubicBezTo>
                  <a:cubicBezTo>
                    <a:pt x="1480608" y="325717"/>
                    <a:pt x="1483466" y="329527"/>
                    <a:pt x="1483466" y="340004"/>
                  </a:cubicBezTo>
                  <a:cubicBezTo>
                    <a:pt x="1483466" y="347624"/>
                    <a:pt x="1480608" y="360959"/>
                    <a:pt x="1487276" y="366674"/>
                  </a:cubicBezTo>
                  <a:cubicBezTo>
                    <a:pt x="1489181" y="368579"/>
                    <a:pt x="1516804" y="369532"/>
                    <a:pt x="1516804" y="369532"/>
                  </a:cubicBezTo>
                  <a:cubicBezTo>
                    <a:pt x="1516804" y="369532"/>
                    <a:pt x="1538711" y="369532"/>
                    <a:pt x="1541568" y="369532"/>
                  </a:cubicBezTo>
                  <a:cubicBezTo>
                    <a:pt x="1544426" y="369532"/>
                    <a:pt x="1575858" y="387629"/>
                    <a:pt x="1578716" y="393344"/>
                  </a:cubicBezTo>
                  <a:cubicBezTo>
                    <a:pt x="1581573" y="398107"/>
                    <a:pt x="1607291" y="429539"/>
                    <a:pt x="1613958" y="444779"/>
                  </a:cubicBezTo>
                  <a:cubicBezTo>
                    <a:pt x="1621579" y="460019"/>
                    <a:pt x="1643486" y="464782"/>
                    <a:pt x="1643486" y="464782"/>
                  </a:cubicBezTo>
                  <a:cubicBezTo>
                    <a:pt x="1643486" y="464782"/>
                    <a:pt x="1670156" y="464782"/>
                    <a:pt x="1680633" y="461924"/>
                  </a:cubicBezTo>
                  <a:cubicBezTo>
                    <a:pt x="1692064" y="459067"/>
                    <a:pt x="1715876" y="460972"/>
                    <a:pt x="1723496" y="460972"/>
                  </a:cubicBezTo>
                  <a:cubicBezTo>
                    <a:pt x="1730164" y="460972"/>
                    <a:pt x="1744451" y="483832"/>
                    <a:pt x="1744451" y="483832"/>
                  </a:cubicBezTo>
                  <a:cubicBezTo>
                    <a:pt x="1744451" y="483832"/>
                    <a:pt x="1734926" y="496214"/>
                    <a:pt x="1729211" y="503834"/>
                  </a:cubicBezTo>
                  <a:cubicBezTo>
                    <a:pt x="1723496" y="511454"/>
                    <a:pt x="1753023" y="520979"/>
                    <a:pt x="1755881" y="521932"/>
                  </a:cubicBezTo>
                  <a:cubicBezTo>
                    <a:pt x="1758739" y="522884"/>
                    <a:pt x="1795886" y="527647"/>
                    <a:pt x="1801601" y="523837"/>
                  </a:cubicBezTo>
                  <a:cubicBezTo>
                    <a:pt x="1808268" y="519074"/>
                    <a:pt x="1860656" y="528599"/>
                    <a:pt x="1909233" y="536219"/>
                  </a:cubicBezTo>
                  <a:cubicBezTo>
                    <a:pt x="1912091" y="536219"/>
                    <a:pt x="1914948" y="537172"/>
                    <a:pt x="1918758" y="538124"/>
                  </a:cubicBezTo>
                  <a:cubicBezTo>
                    <a:pt x="1920664" y="538124"/>
                    <a:pt x="1921616" y="539077"/>
                    <a:pt x="1923521" y="539077"/>
                  </a:cubicBezTo>
                  <a:cubicBezTo>
                    <a:pt x="1928283" y="540029"/>
                    <a:pt x="1933998" y="541934"/>
                    <a:pt x="1939714" y="542887"/>
                  </a:cubicBezTo>
                  <a:cubicBezTo>
                    <a:pt x="1942571" y="543839"/>
                    <a:pt x="1945429" y="544792"/>
                    <a:pt x="1948286" y="544792"/>
                  </a:cubicBezTo>
                  <a:cubicBezTo>
                    <a:pt x="1950191" y="545744"/>
                    <a:pt x="1952096" y="545744"/>
                    <a:pt x="1954954" y="546697"/>
                  </a:cubicBezTo>
                  <a:cubicBezTo>
                    <a:pt x="1959716" y="547649"/>
                    <a:pt x="1963526" y="549554"/>
                    <a:pt x="1968289" y="550507"/>
                  </a:cubicBezTo>
                  <a:cubicBezTo>
                    <a:pt x="1975908" y="552412"/>
                    <a:pt x="1984481" y="555269"/>
                    <a:pt x="1993054" y="557174"/>
                  </a:cubicBezTo>
                  <a:cubicBezTo>
                    <a:pt x="1997816" y="558127"/>
                    <a:pt x="2002579" y="560032"/>
                    <a:pt x="2008293" y="561937"/>
                  </a:cubicBezTo>
                  <a:cubicBezTo>
                    <a:pt x="2012104" y="562889"/>
                    <a:pt x="2015914" y="564794"/>
                    <a:pt x="2020676" y="565747"/>
                  </a:cubicBezTo>
                  <a:cubicBezTo>
                    <a:pt x="2029248" y="568604"/>
                    <a:pt x="2037821" y="570509"/>
                    <a:pt x="2046393" y="573367"/>
                  </a:cubicBezTo>
                  <a:cubicBezTo>
                    <a:pt x="2049251" y="574319"/>
                    <a:pt x="2052108" y="575272"/>
                    <a:pt x="2054966" y="576224"/>
                  </a:cubicBezTo>
                  <a:cubicBezTo>
                    <a:pt x="2074016" y="581939"/>
                    <a:pt x="2093066" y="587654"/>
                    <a:pt x="2111164" y="593369"/>
                  </a:cubicBezTo>
                  <a:cubicBezTo>
                    <a:pt x="2114974" y="594322"/>
                    <a:pt x="2118783" y="595274"/>
                    <a:pt x="2122593" y="597179"/>
                  </a:cubicBezTo>
                  <a:cubicBezTo>
                    <a:pt x="2122593" y="597179"/>
                    <a:pt x="2123546" y="597179"/>
                    <a:pt x="2123546" y="597179"/>
                  </a:cubicBezTo>
                  <a:cubicBezTo>
                    <a:pt x="2131166" y="622897"/>
                    <a:pt x="2131166" y="662902"/>
                    <a:pt x="2129261" y="685762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2DB8C02B-82A3-109F-5EE2-0423F380C9A6}"/>
                </a:ext>
              </a:extLst>
            </p:cNvPr>
            <p:cNvSpPr/>
            <p:nvPr/>
          </p:nvSpPr>
          <p:spPr>
            <a:xfrm>
              <a:off x="8272462" y="2222118"/>
              <a:ext cx="1073467" cy="394503"/>
            </a:xfrm>
            <a:custGeom>
              <a:avLst/>
              <a:gdLst>
                <a:gd name="connsiteX0" fmla="*/ 1073468 w 1073467"/>
                <a:gd name="connsiteY0" fmla="*/ 61024 h 394503"/>
                <a:gd name="connsiteX1" fmla="*/ 1044893 w 1073467"/>
                <a:gd name="connsiteY1" fmla="*/ 262001 h 394503"/>
                <a:gd name="connsiteX2" fmla="*/ 1021080 w 1073467"/>
                <a:gd name="connsiteY2" fmla="*/ 302959 h 394503"/>
                <a:gd name="connsiteX3" fmla="*/ 1008698 w 1073467"/>
                <a:gd name="connsiteY3" fmla="*/ 286766 h 394503"/>
                <a:gd name="connsiteX4" fmla="*/ 982027 w 1073467"/>
                <a:gd name="connsiteY4" fmla="*/ 275336 h 394503"/>
                <a:gd name="connsiteX5" fmla="*/ 952500 w 1073467"/>
                <a:gd name="connsiteY5" fmla="*/ 266764 h 394503"/>
                <a:gd name="connsiteX6" fmla="*/ 928688 w 1073467"/>
                <a:gd name="connsiteY6" fmla="*/ 278194 h 394503"/>
                <a:gd name="connsiteX7" fmla="*/ 901065 w 1073467"/>
                <a:gd name="connsiteY7" fmla="*/ 286766 h 394503"/>
                <a:gd name="connsiteX8" fmla="*/ 874395 w 1073467"/>
                <a:gd name="connsiteY8" fmla="*/ 288671 h 394503"/>
                <a:gd name="connsiteX9" fmla="*/ 853440 w 1073467"/>
                <a:gd name="connsiteY9" fmla="*/ 303911 h 394503"/>
                <a:gd name="connsiteX10" fmla="*/ 829627 w 1073467"/>
                <a:gd name="connsiteY10" fmla="*/ 328676 h 394503"/>
                <a:gd name="connsiteX11" fmla="*/ 803910 w 1073467"/>
                <a:gd name="connsiteY11" fmla="*/ 343916 h 394503"/>
                <a:gd name="connsiteX12" fmla="*/ 773430 w 1073467"/>
                <a:gd name="connsiteY12" fmla="*/ 345821 h 394503"/>
                <a:gd name="connsiteX13" fmla="*/ 738188 w 1073467"/>
                <a:gd name="connsiteY13" fmla="*/ 361062 h 394503"/>
                <a:gd name="connsiteX14" fmla="*/ 703898 w 1073467"/>
                <a:gd name="connsiteY14" fmla="*/ 361062 h 394503"/>
                <a:gd name="connsiteX15" fmla="*/ 688657 w 1073467"/>
                <a:gd name="connsiteY15" fmla="*/ 357251 h 394503"/>
                <a:gd name="connsiteX16" fmla="*/ 670560 w 1073467"/>
                <a:gd name="connsiteY16" fmla="*/ 341059 h 394503"/>
                <a:gd name="connsiteX17" fmla="*/ 648652 w 1073467"/>
                <a:gd name="connsiteY17" fmla="*/ 322962 h 394503"/>
                <a:gd name="connsiteX18" fmla="*/ 618173 w 1073467"/>
                <a:gd name="connsiteY18" fmla="*/ 320104 h 394503"/>
                <a:gd name="connsiteX19" fmla="*/ 606743 w 1073467"/>
                <a:gd name="connsiteY19" fmla="*/ 302006 h 394503"/>
                <a:gd name="connsiteX20" fmla="*/ 581025 w 1073467"/>
                <a:gd name="connsiteY20" fmla="*/ 282004 h 394503"/>
                <a:gd name="connsiteX21" fmla="*/ 562927 w 1073467"/>
                <a:gd name="connsiteY21" fmla="*/ 302959 h 394503"/>
                <a:gd name="connsiteX22" fmla="*/ 560070 w 1073467"/>
                <a:gd name="connsiteY22" fmla="*/ 306769 h 394503"/>
                <a:gd name="connsiteX23" fmla="*/ 557213 w 1073467"/>
                <a:gd name="connsiteY23" fmla="*/ 310579 h 394503"/>
                <a:gd name="connsiteX24" fmla="*/ 557213 w 1073467"/>
                <a:gd name="connsiteY24" fmla="*/ 310579 h 394503"/>
                <a:gd name="connsiteX25" fmla="*/ 548640 w 1073467"/>
                <a:gd name="connsiteY25" fmla="*/ 321056 h 394503"/>
                <a:gd name="connsiteX26" fmla="*/ 529590 w 1073467"/>
                <a:gd name="connsiteY26" fmla="*/ 326771 h 394503"/>
                <a:gd name="connsiteX27" fmla="*/ 520065 w 1073467"/>
                <a:gd name="connsiteY27" fmla="*/ 339154 h 394503"/>
                <a:gd name="connsiteX28" fmla="*/ 496252 w 1073467"/>
                <a:gd name="connsiteY28" fmla="*/ 356299 h 394503"/>
                <a:gd name="connsiteX29" fmla="*/ 490538 w 1073467"/>
                <a:gd name="connsiteY29" fmla="*/ 342012 h 394503"/>
                <a:gd name="connsiteX30" fmla="*/ 475298 w 1073467"/>
                <a:gd name="connsiteY30" fmla="*/ 306769 h 394503"/>
                <a:gd name="connsiteX31" fmla="*/ 439102 w 1073467"/>
                <a:gd name="connsiteY31" fmla="*/ 297244 h 394503"/>
                <a:gd name="connsiteX32" fmla="*/ 414338 w 1073467"/>
                <a:gd name="connsiteY32" fmla="*/ 288671 h 394503"/>
                <a:gd name="connsiteX33" fmla="*/ 393382 w 1073467"/>
                <a:gd name="connsiteY33" fmla="*/ 268669 h 394503"/>
                <a:gd name="connsiteX34" fmla="*/ 355282 w 1073467"/>
                <a:gd name="connsiteY34" fmla="*/ 265811 h 394503"/>
                <a:gd name="connsiteX35" fmla="*/ 332423 w 1073467"/>
                <a:gd name="connsiteY35" fmla="*/ 259144 h 394503"/>
                <a:gd name="connsiteX36" fmla="*/ 311468 w 1073467"/>
                <a:gd name="connsiteY36" fmla="*/ 227711 h 394503"/>
                <a:gd name="connsiteX37" fmla="*/ 284798 w 1073467"/>
                <a:gd name="connsiteY37" fmla="*/ 235331 h 394503"/>
                <a:gd name="connsiteX38" fmla="*/ 253365 w 1073467"/>
                <a:gd name="connsiteY38" fmla="*/ 260096 h 394503"/>
                <a:gd name="connsiteX39" fmla="*/ 221932 w 1073467"/>
                <a:gd name="connsiteY39" fmla="*/ 295339 h 394503"/>
                <a:gd name="connsiteX40" fmla="*/ 206693 w 1073467"/>
                <a:gd name="connsiteY40" fmla="*/ 306769 h 394503"/>
                <a:gd name="connsiteX41" fmla="*/ 184785 w 1073467"/>
                <a:gd name="connsiteY41" fmla="*/ 315341 h 394503"/>
                <a:gd name="connsiteX42" fmla="*/ 162877 w 1073467"/>
                <a:gd name="connsiteY42" fmla="*/ 315341 h 394503"/>
                <a:gd name="connsiteX43" fmla="*/ 162877 w 1073467"/>
                <a:gd name="connsiteY43" fmla="*/ 333439 h 394503"/>
                <a:gd name="connsiteX44" fmla="*/ 150495 w 1073467"/>
                <a:gd name="connsiteY44" fmla="*/ 360109 h 394503"/>
                <a:gd name="connsiteX45" fmla="*/ 136207 w 1073467"/>
                <a:gd name="connsiteY45" fmla="*/ 368681 h 394503"/>
                <a:gd name="connsiteX46" fmla="*/ 94298 w 1073467"/>
                <a:gd name="connsiteY46" fmla="*/ 394399 h 394503"/>
                <a:gd name="connsiteX47" fmla="*/ 73343 w 1073467"/>
                <a:gd name="connsiteY47" fmla="*/ 367729 h 394503"/>
                <a:gd name="connsiteX48" fmla="*/ 83820 w 1073467"/>
                <a:gd name="connsiteY48" fmla="*/ 347726 h 394503"/>
                <a:gd name="connsiteX49" fmla="*/ 83820 w 1073467"/>
                <a:gd name="connsiteY49" fmla="*/ 333439 h 394503"/>
                <a:gd name="connsiteX50" fmla="*/ 49530 w 1073467"/>
                <a:gd name="connsiteY50" fmla="*/ 286766 h 394503"/>
                <a:gd name="connsiteX51" fmla="*/ 10477 w 1073467"/>
                <a:gd name="connsiteY51" fmla="*/ 262001 h 394503"/>
                <a:gd name="connsiteX52" fmla="*/ 0 w 1073467"/>
                <a:gd name="connsiteY52" fmla="*/ 249619 h 394503"/>
                <a:gd name="connsiteX53" fmla="*/ 3810 w 1073467"/>
                <a:gd name="connsiteY53" fmla="*/ 246761 h 394503"/>
                <a:gd name="connsiteX54" fmla="*/ 35243 w 1073467"/>
                <a:gd name="connsiteY54" fmla="*/ 220091 h 394503"/>
                <a:gd name="connsiteX55" fmla="*/ 88582 w 1073467"/>
                <a:gd name="connsiteY55" fmla="*/ 178181 h 394503"/>
                <a:gd name="connsiteX56" fmla="*/ 106680 w 1073467"/>
                <a:gd name="connsiteY56" fmla="*/ 141986 h 394503"/>
                <a:gd name="connsiteX57" fmla="*/ 108585 w 1073467"/>
                <a:gd name="connsiteY57" fmla="*/ 137224 h 394503"/>
                <a:gd name="connsiteX58" fmla="*/ 100013 w 1073467"/>
                <a:gd name="connsiteY58" fmla="*/ 87694 h 394503"/>
                <a:gd name="connsiteX59" fmla="*/ 86677 w 1073467"/>
                <a:gd name="connsiteY59" fmla="*/ 61976 h 394503"/>
                <a:gd name="connsiteX60" fmla="*/ 98107 w 1073467"/>
                <a:gd name="connsiteY60" fmla="*/ 27686 h 394503"/>
                <a:gd name="connsiteX61" fmla="*/ 106680 w 1073467"/>
                <a:gd name="connsiteY61" fmla="*/ 15304 h 394503"/>
                <a:gd name="connsiteX62" fmla="*/ 157163 w 1073467"/>
                <a:gd name="connsiteY62" fmla="*/ 28639 h 394503"/>
                <a:gd name="connsiteX63" fmla="*/ 197168 w 1073467"/>
                <a:gd name="connsiteY63" fmla="*/ 32449 h 394503"/>
                <a:gd name="connsiteX64" fmla="*/ 228600 w 1073467"/>
                <a:gd name="connsiteY64" fmla="*/ 20066 h 394503"/>
                <a:gd name="connsiteX65" fmla="*/ 274320 w 1073467"/>
                <a:gd name="connsiteY65" fmla="*/ 21019 h 394503"/>
                <a:gd name="connsiteX66" fmla="*/ 307657 w 1073467"/>
                <a:gd name="connsiteY66" fmla="*/ 44831 h 394503"/>
                <a:gd name="connsiteX67" fmla="*/ 331470 w 1073467"/>
                <a:gd name="connsiteY67" fmla="*/ 78169 h 394503"/>
                <a:gd name="connsiteX68" fmla="*/ 370523 w 1073467"/>
                <a:gd name="connsiteY68" fmla="*/ 103886 h 394503"/>
                <a:gd name="connsiteX69" fmla="*/ 389573 w 1073467"/>
                <a:gd name="connsiteY69" fmla="*/ 86741 h 394503"/>
                <a:gd name="connsiteX70" fmla="*/ 414338 w 1073467"/>
                <a:gd name="connsiteY70" fmla="*/ 59119 h 394503"/>
                <a:gd name="connsiteX71" fmla="*/ 417195 w 1073467"/>
                <a:gd name="connsiteY71" fmla="*/ 62929 h 394503"/>
                <a:gd name="connsiteX72" fmla="*/ 441007 w 1073467"/>
                <a:gd name="connsiteY72" fmla="*/ 78169 h 394503"/>
                <a:gd name="connsiteX73" fmla="*/ 464820 w 1073467"/>
                <a:gd name="connsiteY73" fmla="*/ 67691 h 394503"/>
                <a:gd name="connsiteX74" fmla="*/ 482918 w 1073467"/>
                <a:gd name="connsiteY74" fmla="*/ 82931 h 394503"/>
                <a:gd name="connsiteX75" fmla="*/ 507682 w 1073467"/>
                <a:gd name="connsiteY75" fmla="*/ 101029 h 394503"/>
                <a:gd name="connsiteX76" fmla="*/ 579120 w 1073467"/>
                <a:gd name="connsiteY76" fmla="*/ 65786 h 394503"/>
                <a:gd name="connsiteX77" fmla="*/ 610552 w 1073467"/>
                <a:gd name="connsiteY77" fmla="*/ 31496 h 394503"/>
                <a:gd name="connsiteX78" fmla="*/ 641985 w 1073467"/>
                <a:gd name="connsiteY78" fmla="*/ 4826 h 394503"/>
                <a:gd name="connsiteX79" fmla="*/ 681990 w 1073467"/>
                <a:gd name="connsiteY79" fmla="*/ 8636 h 394503"/>
                <a:gd name="connsiteX80" fmla="*/ 703898 w 1073467"/>
                <a:gd name="connsiteY80" fmla="*/ 40069 h 394503"/>
                <a:gd name="connsiteX81" fmla="*/ 696277 w 1073467"/>
                <a:gd name="connsiteY81" fmla="*/ 53404 h 394503"/>
                <a:gd name="connsiteX82" fmla="*/ 676275 w 1073467"/>
                <a:gd name="connsiteY82" fmla="*/ 66739 h 394503"/>
                <a:gd name="connsiteX83" fmla="*/ 676275 w 1073467"/>
                <a:gd name="connsiteY83" fmla="*/ 83884 h 394503"/>
                <a:gd name="connsiteX84" fmla="*/ 661035 w 1073467"/>
                <a:gd name="connsiteY84" fmla="*/ 98171 h 394503"/>
                <a:gd name="connsiteX85" fmla="*/ 651510 w 1073467"/>
                <a:gd name="connsiteY85" fmla="*/ 118174 h 394503"/>
                <a:gd name="connsiteX86" fmla="*/ 667702 w 1073467"/>
                <a:gd name="connsiteY86" fmla="*/ 133414 h 394503"/>
                <a:gd name="connsiteX87" fmla="*/ 675323 w 1073467"/>
                <a:gd name="connsiteY87" fmla="*/ 166751 h 394503"/>
                <a:gd name="connsiteX88" fmla="*/ 699135 w 1073467"/>
                <a:gd name="connsiteY88" fmla="*/ 176276 h 394503"/>
                <a:gd name="connsiteX89" fmla="*/ 720090 w 1073467"/>
                <a:gd name="connsiteY89" fmla="*/ 163894 h 394503"/>
                <a:gd name="connsiteX90" fmla="*/ 742950 w 1073467"/>
                <a:gd name="connsiteY90" fmla="*/ 163894 h 394503"/>
                <a:gd name="connsiteX91" fmla="*/ 763905 w 1073467"/>
                <a:gd name="connsiteY91" fmla="*/ 141034 h 394503"/>
                <a:gd name="connsiteX92" fmla="*/ 775335 w 1073467"/>
                <a:gd name="connsiteY92" fmla="*/ 111506 h 394503"/>
                <a:gd name="connsiteX93" fmla="*/ 793432 w 1073467"/>
                <a:gd name="connsiteY93" fmla="*/ 94361 h 394503"/>
                <a:gd name="connsiteX94" fmla="*/ 822007 w 1073467"/>
                <a:gd name="connsiteY94" fmla="*/ 92456 h 394503"/>
                <a:gd name="connsiteX95" fmla="*/ 862013 w 1073467"/>
                <a:gd name="connsiteY95" fmla="*/ 92456 h 394503"/>
                <a:gd name="connsiteX96" fmla="*/ 885825 w 1073467"/>
                <a:gd name="connsiteY96" fmla="*/ 88646 h 394503"/>
                <a:gd name="connsiteX97" fmla="*/ 920115 w 1073467"/>
                <a:gd name="connsiteY97" fmla="*/ 80074 h 394503"/>
                <a:gd name="connsiteX98" fmla="*/ 944880 w 1073467"/>
                <a:gd name="connsiteY98" fmla="*/ 66739 h 394503"/>
                <a:gd name="connsiteX99" fmla="*/ 949643 w 1073467"/>
                <a:gd name="connsiteY99" fmla="*/ 46736 h 394503"/>
                <a:gd name="connsiteX100" fmla="*/ 980123 w 1073467"/>
                <a:gd name="connsiteY100" fmla="*/ 28639 h 394503"/>
                <a:gd name="connsiteX101" fmla="*/ 1002030 w 1073467"/>
                <a:gd name="connsiteY101" fmla="*/ 28639 h 394503"/>
                <a:gd name="connsiteX102" fmla="*/ 1042035 w 1073467"/>
                <a:gd name="connsiteY102" fmla="*/ 49594 h 394503"/>
                <a:gd name="connsiteX103" fmla="*/ 1073468 w 1073467"/>
                <a:gd name="connsiteY103" fmla="*/ 61024 h 39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073467" h="394503">
                  <a:moveTo>
                    <a:pt x="1073468" y="61024"/>
                  </a:moveTo>
                  <a:cubicBezTo>
                    <a:pt x="1072515" y="105791"/>
                    <a:pt x="1050607" y="249619"/>
                    <a:pt x="1044893" y="262001"/>
                  </a:cubicBezTo>
                  <a:cubicBezTo>
                    <a:pt x="1042988" y="266764"/>
                    <a:pt x="1032510" y="282956"/>
                    <a:pt x="1021080" y="302959"/>
                  </a:cubicBezTo>
                  <a:lnTo>
                    <a:pt x="1008698" y="286766"/>
                  </a:lnTo>
                  <a:cubicBezTo>
                    <a:pt x="1008698" y="286766"/>
                    <a:pt x="984885" y="277241"/>
                    <a:pt x="982027" y="275336"/>
                  </a:cubicBezTo>
                  <a:cubicBezTo>
                    <a:pt x="979170" y="273431"/>
                    <a:pt x="960120" y="266764"/>
                    <a:pt x="952500" y="266764"/>
                  </a:cubicBezTo>
                  <a:cubicBezTo>
                    <a:pt x="944880" y="266764"/>
                    <a:pt x="928688" y="278194"/>
                    <a:pt x="928688" y="278194"/>
                  </a:cubicBezTo>
                  <a:cubicBezTo>
                    <a:pt x="928688" y="278194"/>
                    <a:pt x="902970" y="286766"/>
                    <a:pt x="901065" y="286766"/>
                  </a:cubicBezTo>
                  <a:cubicBezTo>
                    <a:pt x="899160" y="286766"/>
                    <a:pt x="885825" y="287719"/>
                    <a:pt x="874395" y="288671"/>
                  </a:cubicBezTo>
                  <a:cubicBezTo>
                    <a:pt x="863918" y="289624"/>
                    <a:pt x="859155" y="297244"/>
                    <a:pt x="853440" y="303911"/>
                  </a:cubicBezTo>
                  <a:cubicBezTo>
                    <a:pt x="846773" y="311531"/>
                    <a:pt x="836295" y="321056"/>
                    <a:pt x="829627" y="328676"/>
                  </a:cubicBezTo>
                  <a:cubicBezTo>
                    <a:pt x="822960" y="336296"/>
                    <a:pt x="814388" y="338201"/>
                    <a:pt x="803910" y="343916"/>
                  </a:cubicBezTo>
                  <a:cubicBezTo>
                    <a:pt x="793432" y="349631"/>
                    <a:pt x="781050" y="344869"/>
                    <a:pt x="773430" y="345821"/>
                  </a:cubicBezTo>
                  <a:cubicBezTo>
                    <a:pt x="766763" y="346774"/>
                    <a:pt x="743902" y="357251"/>
                    <a:pt x="738188" y="361062"/>
                  </a:cubicBezTo>
                  <a:cubicBezTo>
                    <a:pt x="731520" y="364871"/>
                    <a:pt x="714375" y="360109"/>
                    <a:pt x="703898" y="361062"/>
                  </a:cubicBezTo>
                  <a:cubicBezTo>
                    <a:pt x="693420" y="362014"/>
                    <a:pt x="693420" y="359156"/>
                    <a:pt x="688657" y="357251"/>
                  </a:cubicBezTo>
                  <a:cubicBezTo>
                    <a:pt x="683895" y="355346"/>
                    <a:pt x="673418" y="346774"/>
                    <a:pt x="670560" y="341059"/>
                  </a:cubicBezTo>
                  <a:cubicBezTo>
                    <a:pt x="667702" y="335344"/>
                    <a:pt x="650557" y="325819"/>
                    <a:pt x="648652" y="322962"/>
                  </a:cubicBezTo>
                  <a:cubicBezTo>
                    <a:pt x="646748" y="319151"/>
                    <a:pt x="621982" y="318199"/>
                    <a:pt x="618173" y="320104"/>
                  </a:cubicBezTo>
                  <a:cubicBezTo>
                    <a:pt x="613410" y="321056"/>
                    <a:pt x="608648" y="303911"/>
                    <a:pt x="606743" y="302006"/>
                  </a:cubicBezTo>
                  <a:cubicBezTo>
                    <a:pt x="604838" y="301054"/>
                    <a:pt x="582930" y="282956"/>
                    <a:pt x="581025" y="282004"/>
                  </a:cubicBezTo>
                  <a:cubicBezTo>
                    <a:pt x="579120" y="281051"/>
                    <a:pt x="566738" y="296291"/>
                    <a:pt x="562927" y="302959"/>
                  </a:cubicBezTo>
                  <a:cubicBezTo>
                    <a:pt x="561975" y="303911"/>
                    <a:pt x="561023" y="305816"/>
                    <a:pt x="560070" y="306769"/>
                  </a:cubicBezTo>
                  <a:cubicBezTo>
                    <a:pt x="559118" y="307721"/>
                    <a:pt x="558165" y="309626"/>
                    <a:pt x="557213" y="310579"/>
                  </a:cubicBezTo>
                  <a:lnTo>
                    <a:pt x="557213" y="310579"/>
                  </a:lnTo>
                  <a:cubicBezTo>
                    <a:pt x="554355" y="315341"/>
                    <a:pt x="550545" y="319151"/>
                    <a:pt x="548640" y="321056"/>
                  </a:cubicBezTo>
                  <a:cubicBezTo>
                    <a:pt x="545782" y="323914"/>
                    <a:pt x="530543" y="325819"/>
                    <a:pt x="529590" y="326771"/>
                  </a:cubicBezTo>
                  <a:cubicBezTo>
                    <a:pt x="528638" y="327724"/>
                    <a:pt x="523875" y="330581"/>
                    <a:pt x="520065" y="339154"/>
                  </a:cubicBezTo>
                  <a:cubicBezTo>
                    <a:pt x="516255" y="347726"/>
                    <a:pt x="496252" y="356299"/>
                    <a:pt x="496252" y="356299"/>
                  </a:cubicBezTo>
                  <a:cubicBezTo>
                    <a:pt x="492443" y="349631"/>
                    <a:pt x="490538" y="344869"/>
                    <a:pt x="490538" y="342012"/>
                  </a:cubicBezTo>
                  <a:cubicBezTo>
                    <a:pt x="490538" y="338201"/>
                    <a:pt x="485775" y="317246"/>
                    <a:pt x="475298" y="306769"/>
                  </a:cubicBezTo>
                  <a:cubicBezTo>
                    <a:pt x="464820" y="296291"/>
                    <a:pt x="444818" y="297244"/>
                    <a:pt x="439102" y="297244"/>
                  </a:cubicBezTo>
                  <a:cubicBezTo>
                    <a:pt x="433388" y="297244"/>
                    <a:pt x="422910" y="293434"/>
                    <a:pt x="414338" y="288671"/>
                  </a:cubicBezTo>
                  <a:cubicBezTo>
                    <a:pt x="405765" y="283909"/>
                    <a:pt x="396240" y="270574"/>
                    <a:pt x="393382" y="268669"/>
                  </a:cubicBezTo>
                  <a:cubicBezTo>
                    <a:pt x="390525" y="266764"/>
                    <a:pt x="377190" y="268669"/>
                    <a:pt x="355282" y="265811"/>
                  </a:cubicBezTo>
                  <a:cubicBezTo>
                    <a:pt x="333375" y="262954"/>
                    <a:pt x="339090" y="262954"/>
                    <a:pt x="332423" y="259144"/>
                  </a:cubicBezTo>
                  <a:cubicBezTo>
                    <a:pt x="325755" y="255334"/>
                    <a:pt x="320993" y="242951"/>
                    <a:pt x="311468" y="227711"/>
                  </a:cubicBezTo>
                  <a:cubicBezTo>
                    <a:pt x="301943" y="212471"/>
                    <a:pt x="293370" y="232474"/>
                    <a:pt x="284798" y="235331"/>
                  </a:cubicBezTo>
                  <a:cubicBezTo>
                    <a:pt x="276225" y="238189"/>
                    <a:pt x="262890" y="250571"/>
                    <a:pt x="253365" y="260096"/>
                  </a:cubicBezTo>
                  <a:cubicBezTo>
                    <a:pt x="243840" y="269621"/>
                    <a:pt x="229552" y="283909"/>
                    <a:pt x="221932" y="295339"/>
                  </a:cubicBezTo>
                  <a:cubicBezTo>
                    <a:pt x="214313" y="306769"/>
                    <a:pt x="210502" y="303911"/>
                    <a:pt x="206693" y="306769"/>
                  </a:cubicBezTo>
                  <a:cubicBezTo>
                    <a:pt x="202882" y="309626"/>
                    <a:pt x="190500" y="315341"/>
                    <a:pt x="184785" y="315341"/>
                  </a:cubicBezTo>
                  <a:cubicBezTo>
                    <a:pt x="179070" y="315341"/>
                    <a:pt x="171450" y="314389"/>
                    <a:pt x="162877" y="315341"/>
                  </a:cubicBezTo>
                  <a:cubicBezTo>
                    <a:pt x="154305" y="316294"/>
                    <a:pt x="162877" y="321056"/>
                    <a:pt x="162877" y="333439"/>
                  </a:cubicBezTo>
                  <a:cubicBezTo>
                    <a:pt x="162877" y="345821"/>
                    <a:pt x="155257" y="354394"/>
                    <a:pt x="150495" y="360109"/>
                  </a:cubicBezTo>
                  <a:cubicBezTo>
                    <a:pt x="145732" y="365824"/>
                    <a:pt x="136207" y="368681"/>
                    <a:pt x="136207" y="368681"/>
                  </a:cubicBezTo>
                  <a:cubicBezTo>
                    <a:pt x="136207" y="368681"/>
                    <a:pt x="100013" y="392494"/>
                    <a:pt x="94298" y="394399"/>
                  </a:cubicBezTo>
                  <a:cubicBezTo>
                    <a:pt x="88582" y="396304"/>
                    <a:pt x="73343" y="371539"/>
                    <a:pt x="73343" y="367729"/>
                  </a:cubicBezTo>
                  <a:cubicBezTo>
                    <a:pt x="73343" y="363919"/>
                    <a:pt x="77152" y="354394"/>
                    <a:pt x="83820" y="347726"/>
                  </a:cubicBezTo>
                  <a:cubicBezTo>
                    <a:pt x="90488" y="341059"/>
                    <a:pt x="85725" y="338201"/>
                    <a:pt x="83820" y="333439"/>
                  </a:cubicBezTo>
                  <a:cubicBezTo>
                    <a:pt x="81915" y="328676"/>
                    <a:pt x="62865" y="300101"/>
                    <a:pt x="49530" y="286766"/>
                  </a:cubicBezTo>
                  <a:cubicBezTo>
                    <a:pt x="36195" y="273431"/>
                    <a:pt x="28575" y="277241"/>
                    <a:pt x="10477" y="262001"/>
                  </a:cubicBezTo>
                  <a:cubicBezTo>
                    <a:pt x="6668" y="258191"/>
                    <a:pt x="2857" y="254381"/>
                    <a:pt x="0" y="249619"/>
                  </a:cubicBezTo>
                  <a:cubicBezTo>
                    <a:pt x="2857" y="247714"/>
                    <a:pt x="3810" y="246761"/>
                    <a:pt x="3810" y="246761"/>
                  </a:cubicBezTo>
                  <a:cubicBezTo>
                    <a:pt x="3810" y="246761"/>
                    <a:pt x="6668" y="240094"/>
                    <a:pt x="35243" y="220091"/>
                  </a:cubicBezTo>
                  <a:cubicBezTo>
                    <a:pt x="63818" y="200089"/>
                    <a:pt x="79057" y="190564"/>
                    <a:pt x="88582" y="178181"/>
                  </a:cubicBezTo>
                  <a:cubicBezTo>
                    <a:pt x="95250" y="168656"/>
                    <a:pt x="102870" y="150559"/>
                    <a:pt x="106680" y="141986"/>
                  </a:cubicBezTo>
                  <a:cubicBezTo>
                    <a:pt x="107632" y="139129"/>
                    <a:pt x="108585" y="137224"/>
                    <a:pt x="108585" y="137224"/>
                  </a:cubicBezTo>
                  <a:cubicBezTo>
                    <a:pt x="108585" y="137224"/>
                    <a:pt x="107632" y="100076"/>
                    <a:pt x="100013" y="87694"/>
                  </a:cubicBezTo>
                  <a:cubicBezTo>
                    <a:pt x="92393" y="75311"/>
                    <a:pt x="86677" y="68644"/>
                    <a:pt x="86677" y="61976"/>
                  </a:cubicBezTo>
                  <a:cubicBezTo>
                    <a:pt x="86677" y="55309"/>
                    <a:pt x="90488" y="40069"/>
                    <a:pt x="98107" y="27686"/>
                  </a:cubicBezTo>
                  <a:cubicBezTo>
                    <a:pt x="100965" y="23876"/>
                    <a:pt x="103823" y="19114"/>
                    <a:pt x="106680" y="15304"/>
                  </a:cubicBezTo>
                  <a:cubicBezTo>
                    <a:pt x="128588" y="21971"/>
                    <a:pt x="150495" y="28639"/>
                    <a:pt x="157163" y="28639"/>
                  </a:cubicBezTo>
                  <a:cubicBezTo>
                    <a:pt x="171450" y="30544"/>
                    <a:pt x="189548" y="34354"/>
                    <a:pt x="197168" y="32449"/>
                  </a:cubicBezTo>
                  <a:cubicBezTo>
                    <a:pt x="203835" y="31496"/>
                    <a:pt x="221932" y="26734"/>
                    <a:pt x="228600" y="20066"/>
                  </a:cubicBezTo>
                  <a:cubicBezTo>
                    <a:pt x="235268" y="13399"/>
                    <a:pt x="274320" y="21019"/>
                    <a:pt x="274320" y="21019"/>
                  </a:cubicBezTo>
                  <a:cubicBezTo>
                    <a:pt x="274320" y="21019"/>
                    <a:pt x="300990" y="35306"/>
                    <a:pt x="307657" y="44831"/>
                  </a:cubicBezTo>
                  <a:cubicBezTo>
                    <a:pt x="314325" y="54356"/>
                    <a:pt x="318135" y="57214"/>
                    <a:pt x="331470" y="78169"/>
                  </a:cubicBezTo>
                  <a:cubicBezTo>
                    <a:pt x="344805" y="99124"/>
                    <a:pt x="360045" y="100076"/>
                    <a:pt x="370523" y="103886"/>
                  </a:cubicBezTo>
                  <a:cubicBezTo>
                    <a:pt x="381000" y="107696"/>
                    <a:pt x="380048" y="100076"/>
                    <a:pt x="389573" y="86741"/>
                  </a:cubicBezTo>
                  <a:cubicBezTo>
                    <a:pt x="398145" y="74359"/>
                    <a:pt x="406718" y="68644"/>
                    <a:pt x="414338" y="59119"/>
                  </a:cubicBezTo>
                  <a:cubicBezTo>
                    <a:pt x="416243" y="61024"/>
                    <a:pt x="417195" y="61976"/>
                    <a:pt x="417195" y="62929"/>
                  </a:cubicBezTo>
                  <a:cubicBezTo>
                    <a:pt x="418148" y="69596"/>
                    <a:pt x="439102" y="78169"/>
                    <a:pt x="441007" y="78169"/>
                  </a:cubicBezTo>
                  <a:cubicBezTo>
                    <a:pt x="442913" y="78169"/>
                    <a:pt x="453390" y="73406"/>
                    <a:pt x="464820" y="67691"/>
                  </a:cubicBezTo>
                  <a:cubicBezTo>
                    <a:pt x="476250" y="61976"/>
                    <a:pt x="480060" y="78169"/>
                    <a:pt x="482918" y="82931"/>
                  </a:cubicBezTo>
                  <a:cubicBezTo>
                    <a:pt x="485775" y="87694"/>
                    <a:pt x="496252" y="98171"/>
                    <a:pt x="507682" y="101029"/>
                  </a:cubicBezTo>
                  <a:cubicBezTo>
                    <a:pt x="519113" y="103886"/>
                    <a:pt x="566738" y="74359"/>
                    <a:pt x="579120" y="65786"/>
                  </a:cubicBezTo>
                  <a:cubicBezTo>
                    <a:pt x="591502" y="56261"/>
                    <a:pt x="601980" y="45784"/>
                    <a:pt x="610552" y="31496"/>
                  </a:cubicBezTo>
                  <a:cubicBezTo>
                    <a:pt x="620077" y="17209"/>
                    <a:pt x="628650" y="17209"/>
                    <a:pt x="641985" y="4826"/>
                  </a:cubicBezTo>
                  <a:cubicBezTo>
                    <a:pt x="655320" y="-7556"/>
                    <a:pt x="670560" y="7684"/>
                    <a:pt x="681990" y="8636"/>
                  </a:cubicBezTo>
                  <a:cubicBezTo>
                    <a:pt x="693420" y="9589"/>
                    <a:pt x="703898" y="32449"/>
                    <a:pt x="703898" y="40069"/>
                  </a:cubicBezTo>
                  <a:cubicBezTo>
                    <a:pt x="703898" y="46736"/>
                    <a:pt x="699135" y="52451"/>
                    <a:pt x="696277" y="53404"/>
                  </a:cubicBezTo>
                  <a:cubicBezTo>
                    <a:pt x="693420" y="54356"/>
                    <a:pt x="681038" y="60071"/>
                    <a:pt x="676275" y="66739"/>
                  </a:cubicBezTo>
                  <a:cubicBezTo>
                    <a:pt x="671513" y="73406"/>
                    <a:pt x="676275" y="78169"/>
                    <a:pt x="676275" y="83884"/>
                  </a:cubicBezTo>
                  <a:cubicBezTo>
                    <a:pt x="676275" y="89599"/>
                    <a:pt x="668655" y="92456"/>
                    <a:pt x="661035" y="98171"/>
                  </a:cubicBezTo>
                  <a:cubicBezTo>
                    <a:pt x="653415" y="103886"/>
                    <a:pt x="651510" y="116269"/>
                    <a:pt x="651510" y="118174"/>
                  </a:cubicBezTo>
                  <a:cubicBezTo>
                    <a:pt x="652463" y="120079"/>
                    <a:pt x="662940" y="129604"/>
                    <a:pt x="667702" y="133414"/>
                  </a:cubicBezTo>
                  <a:cubicBezTo>
                    <a:pt x="672465" y="137224"/>
                    <a:pt x="672465" y="162941"/>
                    <a:pt x="675323" y="166751"/>
                  </a:cubicBezTo>
                  <a:cubicBezTo>
                    <a:pt x="678180" y="170561"/>
                    <a:pt x="689610" y="176276"/>
                    <a:pt x="699135" y="176276"/>
                  </a:cubicBezTo>
                  <a:cubicBezTo>
                    <a:pt x="708660" y="176276"/>
                    <a:pt x="713423" y="167704"/>
                    <a:pt x="720090" y="163894"/>
                  </a:cubicBezTo>
                  <a:cubicBezTo>
                    <a:pt x="726757" y="160084"/>
                    <a:pt x="738188" y="163894"/>
                    <a:pt x="742950" y="163894"/>
                  </a:cubicBezTo>
                  <a:cubicBezTo>
                    <a:pt x="747713" y="163894"/>
                    <a:pt x="763905" y="151511"/>
                    <a:pt x="763905" y="141034"/>
                  </a:cubicBezTo>
                  <a:cubicBezTo>
                    <a:pt x="763905" y="130556"/>
                    <a:pt x="768668" y="120079"/>
                    <a:pt x="775335" y="111506"/>
                  </a:cubicBezTo>
                  <a:cubicBezTo>
                    <a:pt x="782002" y="102934"/>
                    <a:pt x="785813" y="101029"/>
                    <a:pt x="793432" y="94361"/>
                  </a:cubicBezTo>
                  <a:cubicBezTo>
                    <a:pt x="801052" y="87694"/>
                    <a:pt x="805815" y="89599"/>
                    <a:pt x="822007" y="92456"/>
                  </a:cubicBezTo>
                  <a:cubicBezTo>
                    <a:pt x="838200" y="96266"/>
                    <a:pt x="853440" y="92456"/>
                    <a:pt x="862013" y="92456"/>
                  </a:cubicBezTo>
                  <a:cubicBezTo>
                    <a:pt x="870585" y="92456"/>
                    <a:pt x="878205" y="91504"/>
                    <a:pt x="885825" y="88646"/>
                  </a:cubicBezTo>
                  <a:cubicBezTo>
                    <a:pt x="892493" y="84836"/>
                    <a:pt x="917257" y="80074"/>
                    <a:pt x="920115" y="80074"/>
                  </a:cubicBezTo>
                  <a:cubicBezTo>
                    <a:pt x="922973" y="80074"/>
                    <a:pt x="938213" y="78169"/>
                    <a:pt x="944880" y="66739"/>
                  </a:cubicBezTo>
                  <a:cubicBezTo>
                    <a:pt x="951548" y="54356"/>
                    <a:pt x="948690" y="49594"/>
                    <a:pt x="949643" y="46736"/>
                  </a:cubicBezTo>
                  <a:cubicBezTo>
                    <a:pt x="951548" y="42926"/>
                    <a:pt x="967740" y="34354"/>
                    <a:pt x="980123" y="28639"/>
                  </a:cubicBezTo>
                  <a:cubicBezTo>
                    <a:pt x="992505" y="22924"/>
                    <a:pt x="1002030" y="28639"/>
                    <a:pt x="1002030" y="28639"/>
                  </a:cubicBezTo>
                  <a:cubicBezTo>
                    <a:pt x="1002030" y="28639"/>
                    <a:pt x="1039177" y="49594"/>
                    <a:pt x="1042035" y="49594"/>
                  </a:cubicBezTo>
                  <a:cubicBezTo>
                    <a:pt x="1048702" y="51499"/>
                    <a:pt x="1062038" y="56261"/>
                    <a:pt x="1073468" y="61024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D3AE172-E215-D00B-E45A-3E0B3375ECBF}"/>
                </a:ext>
              </a:extLst>
            </p:cNvPr>
            <p:cNvSpPr/>
            <p:nvPr/>
          </p:nvSpPr>
          <p:spPr>
            <a:xfrm>
              <a:off x="8260080" y="1464042"/>
              <a:ext cx="687705" cy="866752"/>
            </a:xfrm>
            <a:custGeom>
              <a:avLst/>
              <a:gdLst>
                <a:gd name="connsiteX0" fmla="*/ 687705 w 687705"/>
                <a:gd name="connsiteY0" fmla="*/ 351422 h 866752"/>
                <a:gd name="connsiteX1" fmla="*/ 640080 w 687705"/>
                <a:gd name="connsiteY1" fmla="*/ 359042 h 866752"/>
                <a:gd name="connsiteX2" fmla="*/ 614363 w 687705"/>
                <a:gd name="connsiteY2" fmla="*/ 365709 h 866752"/>
                <a:gd name="connsiteX3" fmla="*/ 597218 w 687705"/>
                <a:gd name="connsiteY3" fmla="*/ 409524 h 866752"/>
                <a:gd name="connsiteX4" fmla="*/ 571500 w 687705"/>
                <a:gd name="connsiteY4" fmla="*/ 452387 h 866752"/>
                <a:gd name="connsiteX5" fmla="*/ 542925 w 687705"/>
                <a:gd name="connsiteY5" fmla="*/ 506679 h 866752"/>
                <a:gd name="connsiteX6" fmla="*/ 520065 w 687705"/>
                <a:gd name="connsiteY6" fmla="*/ 539064 h 866752"/>
                <a:gd name="connsiteX7" fmla="*/ 481965 w 687705"/>
                <a:gd name="connsiteY7" fmla="*/ 564782 h 866752"/>
                <a:gd name="connsiteX8" fmla="*/ 451485 w 687705"/>
                <a:gd name="connsiteY8" fmla="*/ 603834 h 866752"/>
                <a:gd name="connsiteX9" fmla="*/ 451485 w 687705"/>
                <a:gd name="connsiteY9" fmla="*/ 605739 h 866752"/>
                <a:gd name="connsiteX10" fmla="*/ 451485 w 687705"/>
                <a:gd name="connsiteY10" fmla="*/ 637172 h 866752"/>
                <a:gd name="connsiteX11" fmla="*/ 440055 w 687705"/>
                <a:gd name="connsiteY11" fmla="*/ 668604 h 866752"/>
                <a:gd name="connsiteX12" fmla="*/ 444818 w 687705"/>
                <a:gd name="connsiteY12" fmla="*/ 690512 h 866752"/>
                <a:gd name="connsiteX13" fmla="*/ 425768 w 687705"/>
                <a:gd name="connsiteY13" fmla="*/ 706704 h 866752"/>
                <a:gd name="connsiteX14" fmla="*/ 436245 w 687705"/>
                <a:gd name="connsiteY14" fmla="*/ 730517 h 866752"/>
                <a:gd name="connsiteX15" fmla="*/ 454343 w 687705"/>
                <a:gd name="connsiteY15" fmla="*/ 783857 h 866752"/>
                <a:gd name="connsiteX16" fmla="*/ 433388 w 687705"/>
                <a:gd name="connsiteY16" fmla="*/ 818147 h 866752"/>
                <a:gd name="connsiteX17" fmla="*/ 431482 w 687705"/>
                <a:gd name="connsiteY17" fmla="*/ 821004 h 866752"/>
                <a:gd name="connsiteX18" fmla="*/ 406718 w 687705"/>
                <a:gd name="connsiteY18" fmla="*/ 848627 h 866752"/>
                <a:gd name="connsiteX19" fmla="*/ 387668 w 687705"/>
                <a:gd name="connsiteY19" fmla="*/ 865772 h 866752"/>
                <a:gd name="connsiteX20" fmla="*/ 348615 w 687705"/>
                <a:gd name="connsiteY20" fmla="*/ 840054 h 866752"/>
                <a:gd name="connsiteX21" fmla="*/ 324802 w 687705"/>
                <a:gd name="connsiteY21" fmla="*/ 806717 h 866752"/>
                <a:gd name="connsiteX22" fmla="*/ 291465 w 687705"/>
                <a:gd name="connsiteY22" fmla="*/ 782904 h 866752"/>
                <a:gd name="connsiteX23" fmla="*/ 245745 w 687705"/>
                <a:gd name="connsiteY23" fmla="*/ 781952 h 866752"/>
                <a:gd name="connsiteX24" fmla="*/ 214313 w 687705"/>
                <a:gd name="connsiteY24" fmla="*/ 794334 h 866752"/>
                <a:gd name="connsiteX25" fmla="*/ 174307 w 687705"/>
                <a:gd name="connsiteY25" fmla="*/ 790524 h 866752"/>
                <a:gd name="connsiteX26" fmla="*/ 123825 w 687705"/>
                <a:gd name="connsiteY26" fmla="*/ 777189 h 866752"/>
                <a:gd name="connsiteX27" fmla="*/ 139065 w 687705"/>
                <a:gd name="connsiteY27" fmla="*/ 754329 h 866752"/>
                <a:gd name="connsiteX28" fmla="*/ 149543 w 687705"/>
                <a:gd name="connsiteY28" fmla="*/ 680034 h 866752"/>
                <a:gd name="connsiteX29" fmla="*/ 103822 w 687705"/>
                <a:gd name="connsiteY29" fmla="*/ 648602 h 866752"/>
                <a:gd name="connsiteX30" fmla="*/ 85725 w 687705"/>
                <a:gd name="connsiteY30" fmla="*/ 573354 h 866752"/>
                <a:gd name="connsiteX31" fmla="*/ 73343 w 687705"/>
                <a:gd name="connsiteY31" fmla="*/ 537159 h 866752"/>
                <a:gd name="connsiteX32" fmla="*/ 67627 w 687705"/>
                <a:gd name="connsiteY32" fmla="*/ 482867 h 866752"/>
                <a:gd name="connsiteX33" fmla="*/ 71438 w 687705"/>
                <a:gd name="connsiteY33" fmla="*/ 427622 h 866752"/>
                <a:gd name="connsiteX34" fmla="*/ 29527 w 687705"/>
                <a:gd name="connsiteY34" fmla="*/ 381902 h 866752"/>
                <a:gd name="connsiteX35" fmla="*/ 17145 w 687705"/>
                <a:gd name="connsiteY35" fmla="*/ 338087 h 866752"/>
                <a:gd name="connsiteX36" fmla="*/ 26670 w 687705"/>
                <a:gd name="connsiteY36" fmla="*/ 282842 h 866752"/>
                <a:gd name="connsiteX37" fmla="*/ 42863 w 687705"/>
                <a:gd name="connsiteY37" fmla="*/ 225692 h 866752"/>
                <a:gd name="connsiteX38" fmla="*/ 13335 w 687705"/>
                <a:gd name="connsiteY38" fmla="*/ 176162 h 866752"/>
                <a:gd name="connsiteX39" fmla="*/ 0 w 687705"/>
                <a:gd name="connsiteY39" fmla="*/ 125679 h 866752"/>
                <a:gd name="connsiteX40" fmla="*/ 9525 w 687705"/>
                <a:gd name="connsiteY40" fmla="*/ 40907 h 866752"/>
                <a:gd name="connsiteX41" fmla="*/ 13335 w 687705"/>
                <a:gd name="connsiteY41" fmla="*/ 18047 h 866752"/>
                <a:gd name="connsiteX42" fmla="*/ 20002 w 687705"/>
                <a:gd name="connsiteY42" fmla="*/ 17094 h 866752"/>
                <a:gd name="connsiteX43" fmla="*/ 40957 w 687705"/>
                <a:gd name="connsiteY43" fmla="*/ 14237 h 866752"/>
                <a:gd name="connsiteX44" fmla="*/ 51435 w 687705"/>
                <a:gd name="connsiteY44" fmla="*/ 12332 h 866752"/>
                <a:gd name="connsiteX45" fmla="*/ 69532 w 687705"/>
                <a:gd name="connsiteY45" fmla="*/ 9474 h 866752"/>
                <a:gd name="connsiteX46" fmla="*/ 79057 w 687705"/>
                <a:gd name="connsiteY46" fmla="*/ 7569 h 866752"/>
                <a:gd name="connsiteX47" fmla="*/ 93345 w 687705"/>
                <a:gd name="connsiteY47" fmla="*/ 4712 h 866752"/>
                <a:gd name="connsiteX48" fmla="*/ 106680 w 687705"/>
                <a:gd name="connsiteY48" fmla="*/ 2807 h 866752"/>
                <a:gd name="connsiteX49" fmla="*/ 113347 w 687705"/>
                <a:gd name="connsiteY49" fmla="*/ 1854 h 866752"/>
                <a:gd name="connsiteX50" fmla="*/ 124777 w 687705"/>
                <a:gd name="connsiteY50" fmla="*/ 902 h 866752"/>
                <a:gd name="connsiteX51" fmla="*/ 233363 w 687705"/>
                <a:gd name="connsiteY51" fmla="*/ 3759 h 866752"/>
                <a:gd name="connsiteX52" fmla="*/ 337185 w 687705"/>
                <a:gd name="connsiteY52" fmla="*/ 71387 h 866752"/>
                <a:gd name="connsiteX53" fmla="*/ 424815 w 687705"/>
                <a:gd name="connsiteY53" fmla="*/ 134252 h 866752"/>
                <a:gd name="connsiteX54" fmla="*/ 461010 w 687705"/>
                <a:gd name="connsiteY54" fmla="*/ 151397 h 866752"/>
                <a:gd name="connsiteX55" fmla="*/ 479107 w 687705"/>
                <a:gd name="connsiteY55" fmla="*/ 172352 h 866752"/>
                <a:gd name="connsiteX56" fmla="*/ 525780 w 687705"/>
                <a:gd name="connsiteY56" fmla="*/ 224739 h 866752"/>
                <a:gd name="connsiteX57" fmla="*/ 565785 w 687705"/>
                <a:gd name="connsiteY57" fmla="*/ 250457 h 866752"/>
                <a:gd name="connsiteX58" fmla="*/ 615315 w 687705"/>
                <a:gd name="connsiteY58" fmla="*/ 284747 h 866752"/>
                <a:gd name="connsiteX59" fmla="*/ 627697 w 687705"/>
                <a:gd name="connsiteY59" fmla="*/ 297129 h 866752"/>
                <a:gd name="connsiteX60" fmla="*/ 632460 w 687705"/>
                <a:gd name="connsiteY60" fmla="*/ 301892 h 866752"/>
                <a:gd name="connsiteX61" fmla="*/ 641032 w 687705"/>
                <a:gd name="connsiteY61" fmla="*/ 309512 h 866752"/>
                <a:gd name="connsiteX62" fmla="*/ 658177 w 687705"/>
                <a:gd name="connsiteY62" fmla="*/ 326657 h 866752"/>
                <a:gd name="connsiteX63" fmla="*/ 687705 w 687705"/>
                <a:gd name="connsiteY63" fmla="*/ 351422 h 86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87705" h="866752">
                  <a:moveTo>
                    <a:pt x="687705" y="351422"/>
                  </a:moveTo>
                  <a:cubicBezTo>
                    <a:pt x="687705" y="351422"/>
                    <a:pt x="656272" y="358089"/>
                    <a:pt x="640080" y="359042"/>
                  </a:cubicBezTo>
                  <a:cubicBezTo>
                    <a:pt x="624840" y="359994"/>
                    <a:pt x="621030" y="354279"/>
                    <a:pt x="614363" y="365709"/>
                  </a:cubicBezTo>
                  <a:cubicBezTo>
                    <a:pt x="607695" y="377139"/>
                    <a:pt x="600075" y="397142"/>
                    <a:pt x="597218" y="409524"/>
                  </a:cubicBezTo>
                  <a:cubicBezTo>
                    <a:pt x="594360" y="421907"/>
                    <a:pt x="586740" y="428574"/>
                    <a:pt x="571500" y="452387"/>
                  </a:cubicBezTo>
                  <a:cubicBezTo>
                    <a:pt x="556260" y="476199"/>
                    <a:pt x="551497" y="492392"/>
                    <a:pt x="542925" y="506679"/>
                  </a:cubicBezTo>
                  <a:cubicBezTo>
                    <a:pt x="534352" y="520967"/>
                    <a:pt x="535305" y="529539"/>
                    <a:pt x="520065" y="539064"/>
                  </a:cubicBezTo>
                  <a:cubicBezTo>
                    <a:pt x="504825" y="548589"/>
                    <a:pt x="507682" y="546684"/>
                    <a:pt x="481965" y="564782"/>
                  </a:cubicBezTo>
                  <a:cubicBezTo>
                    <a:pt x="458152" y="581927"/>
                    <a:pt x="450532" y="595262"/>
                    <a:pt x="451485" y="603834"/>
                  </a:cubicBezTo>
                  <a:cubicBezTo>
                    <a:pt x="451485" y="604787"/>
                    <a:pt x="451485" y="604787"/>
                    <a:pt x="451485" y="605739"/>
                  </a:cubicBezTo>
                  <a:cubicBezTo>
                    <a:pt x="453390" y="615264"/>
                    <a:pt x="455295" y="626694"/>
                    <a:pt x="451485" y="637172"/>
                  </a:cubicBezTo>
                  <a:cubicBezTo>
                    <a:pt x="447675" y="647649"/>
                    <a:pt x="440055" y="658127"/>
                    <a:pt x="440055" y="668604"/>
                  </a:cubicBezTo>
                  <a:cubicBezTo>
                    <a:pt x="441007" y="679082"/>
                    <a:pt x="453390" y="680987"/>
                    <a:pt x="444818" y="690512"/>
                  </a:cubicBezTo>
                  <a:cubicBezTo>
                    <a:pt x="436245" y="700037"/>
                    <a:pt x="426720" y="700037"/>
                    <a:pt x="425768" y="706704"/>
                  </a:cubicBezTo>
                  <a:cubicBezTo>
                    <a:pt x="423863" y="713372"/>
                    <a:pt x="429577" y="716229"/>
                    <a:pt x="436245" y="730517"/>
                  </a:cubicBezTo>
                  <a:cubicBezTo>
                    <a:pt x="443865" y="743852"/>
                    <a:pt x="460057" y="770522"/>
                    <a:pt x="454343" y="783857"/>
                  </a:cubicBezTo>
                  <a:cubicBezTo>
                    <a:pt x="448627" y="796239"/>
                    <a:pt x="441007" y="807669"/>
                    <a:pt x="433388" y="818147"/>
                  </a:cubicBezTo>
                  <a:cubicBezTo>
                    <a:pt x="432435" y="819099"/>
                    <a:pt x="432435" y="820052"/>
                    <a:pt x="431482" y="821004"/>
                  </a:cubicBezTo>
                  <a:cubicBezTo>
                    <a:pt x="423863" y="830529"/>
                    <a:pt x="415290" y="836244"/>
                    <a:pt x="406718" y="848627"/>
                  </a:cubicBezTo>
                  <a:cubicBezTo>
                    <a:pt x="397193" y="861962"/>
                    <a:pt x="398145" y="869582"/>
                    <a:pt x="387668" y="865772"/>
                  </a:cubicBezTo>
                  <a:cubicBezTo>
                    <a:pt x="377190" y="861962"/>
                    <a:pt x="361950" y="861009"/>
                    <a:pt x="348615" y="840054"/>
                  </a:cubicBezTo>
                  <a:cubicBezTo>
                    <a:pt x="335280" y="819099"/>
                    <a:pt x="331470" y="816242"/>
                    <a:pt x="324802" y="806717"/>
                  </a:cubicBezTo>
                  <a:cubicBezTo>
                    <a:pt x="317182" y="797192"/>
                    <a:pt x="291465" y="782904"/>
                    <a:pt x="291465" y="782904"/>
                  </a:cubicBezTo>
                  <a:cubicBezTo>
                    <a:pt x="291465" y="782904"/>
                    <a:pt x="253365" y="776237"/>
                    <a:pt x="245745" y="781952"/>
                  </a:cubicBezTo>
                  <a:cubicBezTo>
                    <a:pt x="239077" y="788619"/>
                    <a:pt x="220980" y="792429"/>
                    <a:pt x="214313" y="794334"/>
                  </a:cubicBezTo>
                  <a:cubicBezTo>
                    <a:pt x="206693" y="796239"/>
                    <a:pt x="188595" y="791477"/>
                    <a:pt x="174307" y="790524"/>
                  </a:cubicBezTo>
                  <a:cubicBezTo>
                    <a:pt x="167640" y="789572"/>
                    <a:pt x="145732" y="783857"/>
                    <a:pt x="123825" y="777189"/>
                  </a:cubicBezTo>
                  <a:cubicBezTo>
                    <a:pt x="130493" y="767664"/>
                    <a:pt x="137160" y="758139"/>
                    <a:pt x="139065" y="754329"/>
                  </a:cubicBezTo>
                  <a:cubicBezTo>
                    <a:pt x="141922" y="747662"/>
                    <a:pt x="161925" y="693369"/>
                    <a:pt x="149543" y="680034"/>
                  </a:cubicBezTo>
                  <a:cubicBezTo>
                    <a:pt x="137160" y="665747"/>
                    <a:pt x="115252" y="680034"/>
                    <a:pt x="103822" y="648602"/>
                  </a:cubicBezTo>
                  <a:cubicBezTo>
                    <a:pt x="92393" y="617169"/>
                    <a:pt x="85725" y="590499"/>
                    <a:pt x="85725" y="573354"/>
                  </a:cubicBezTo>
                  <a:cubicBezTo>
                    <a:pt x="85725" y="556209"/>
                    <a:pt x="79057" y="548589"/>
                    <a:pt x="73343" y="537159"/>
                  </a:cubicBezTo>
                  <a:cubicBezTo>
                    <a:pt x="67627" y="525729"/>
                    <a:pt x="64770" y="500012"/>
                    <a:pt x="67627" y="482867"/>
                  </a:cubicBezTo>
                  <a:cubicBezTo>
                    <a:pt x="70485" y="465722"/>
                    <a:pt x="78105" y="440004"/>
                    <a:pt x="71438" y="427622"/>
                  </a:cubicBezTo>
                  <a:cubicBezTo>
                    <a:pt x="64770" y="415239"/>
                    <a:pt x="40005" y="392379"/>
                    <a:pt x="29527" y="381902"/>
                  </a:cubicBezTo>
                  <a:cubicBezTo>
                    <a:pt x="19050" y="371424"/>
                    <a:pt x="18097" y="342849"/>
                    <a:pt x="17145" y="338087"/>
                  </a:cubicBezTo>
                  <a:cubicBezTo>
                    <a:pt x="16193" y="333324"/>
                    <a:pt x="19050" y="299034"/>
                    <a:pt x="26670" y="282842"/>
                  </a:cubicBezTo>
                  <a:cubicBezTo>
                    <a:pt x="34290" y="266649"/>
                    <a:pt x="52388" y="243789"/>
                    <a:pt x="42863" y="225692"/>
                  </a:cubicBezTo>
                  <a:cubicBezTo>
                    <a:pt x="33338" y="207594"/>
                    <a:pt x="19050" y="188544"/>
                    <a:pt x="13335" y="176162"/>
                  </a:cubicBezTo>
                  <a:cubicBezTo>
                    <a:pt x="7620" y="163779"/>
                    <a:pt x="0" y="146634"/>
                    <a:pt x="0" y="125679"/>
                  </a:cubicBezTo>
                  <a:cubicBezTo>
                    <a:pt x="0" y="104724"/>
                    <a:pt x="6668" y="50432"/>
                    <a:pt x="9525" y="40907"/>
                  </a:cubicBezTo>
                  <a:cubicBezTo>
                    <a:pt x="11430" y="35192"/>
                    <a:pt x="12382" y="26619"/>
                    <a:pt x="13335" y="18047"/>
                  </a:cubicBezTo>
                  <a:cubicBezTo>
                    <a:pt x="15240" y="18047"/>
                    <a:pt x="18097" y="18047"/>
                    <a:pt x="20002" y="17094"/>
                  </a:cubicBezTo>
                  <a:cubicBezTo>
                    <a:pt x="26670" y="16142"/>
                    <a:pt x="34290" y="15189"/>
                    <a:pt x="40957" y="14237"/>
                  </a:cubicBezTo>
                  <a:cubicBezTo>
                    <a:pt x="44768" y="13284"/>
                    <a:pt x="48577" y="13284"/>
                    <a:pt x="51435" y="12332"/>
                  </a:cubicBezTo>
                  <a:cubicBezTo>
                    <a:pt x="57150" y="11379"/>
                    <a:pt x="63818" y="10427"/>
                    <a:pt x="69532" y="9474"/>
                  </a:cubicBezTo>
                  <a:cubicBezTo>
                    <a:pt x="72390" y="9474"/>
                    <a:pt x="75247" y="8522"/>
                    <a:pt x="79057" y="7569"/>
                  </a:cubicBezTo>
                  <a:cubicBezTo>
                    <a:pt x="83820" y="6617"/>
                    <a:pt x="88582" y="5664"/>
                    <a:pt x="93345" y="4712"/>
                  </a:cubicBezTo>
                  <a:cubicBezTo>
                    <a:pt x="98107" y="3759"/>
                    <a:pt x="102870" y="2807"/>
                    <a:pt x="106680" y="2807"/>
                  </a:cubicBezTo>
                  <a:cubicBezTo>
                    <a:pt x="108585" y="2807"/>
                    <a:pt x="111443" y="1854"/>
                    <a:pt x="113347" y="1854"/>
                  </a:cubicBezTo>
                  <a:cubicBezTo>
                    <a:pt x="117157" y="902"/>
                    <a:pt x="120968" y="902"/>
                    <a:pt x="124777" y="902"/>
                  </a:cubicBezTo>
                  <a:cubicBezTo>
                    <a:pt x="159068" y="-1956"/>
                    <a:pt x="220980" y="2807"/>
                    <a:pt x="233363" y="3759"/>
                  </a:cubicBezTo>
                  <a:cubicBezTo>
                    <a:pt x="245745" y="4712"/>
                    <a:pt x="303847" y="50432"/>
                    <a:pt x="337185" y="71387"/>
                  </a:cubicBezTo>
                  <a:cubicBezTo>
                    <a:pt x="369570" y="92342"/>
                    <a:pt x="417195" y="130442"/>
                    <a:pt x="424815" y="134252"/>
                  </a:cubicBezTo>
                  <a:cubicBezTo>
                    <a:pt x="432435" y="139014"/>
                    <a:pt x="456247" y="149492"/>
                    <a:pt x="461010" y="151397"/>
                  </a:cubicBezTo>
                  <a:cubicBezTo>
                    <a:pt x="465772" y="153302"/>
                    <a:pt x="479107" y="172352"/>
                    <a:pt x="479107" y="172352"/>
                  </a:cubicBezTo>
                  <a:cubicBezTo>
                    <a:pt x="479107" y="172352"/>
                    <a:pt x="516255" y="213309"/>
                    <a:pt x="525780" y="224739"/>
                  </a:cubicBezTo>
                  <a:cubicBezTo>
                    <a:pt x="535305" y="236169"/>
                    <a:pt x="547688" y="242837"/>
                    <a:pt x="565785" y="250457"/>
                  </a:cubicBezTo>
                  <a:cubicBezTo>
                    <a:pt x="583882" y="258077"/>
                    <a:pt x="605790" y="274269"/>
                    <a:pt x="615315" y="284747"/>
                  </a:cubicBezTo>
                  <a:cubicBezTo>
                    <a:pt x="618172" y="287604"/>
                    <a:pt x="622935" y="292367"/>
                    <a:pt x="627697" y="297129"/>
                  </a:cubicBezTo>
                  <a:cubicBezTo>
                    <a:pt x="629602" y="298082"/>
                    <a:pt x="630555" y="299987"/>
                    <a:pt x="632460" y="301892"/>
                  </a:cubicBezTo>
                  <a:cubicBezTo>
                    <a:pt x="635318" y="304749"/>
                    <a:pt x="638175" y="306654"/>
                    <a:pt x="641032" y="309512"/>
                  </a:cubicBezTo>
                  <a:cubicBezTo>
                    <a:pt x="647700" y="316179"/>
                    <a:pt x="654368" y="321894"/>
                    <a:pt x="658177" y="326657"/>
                  </a:cubicBezTo>
                  <a:cubicBezTo>
                    <a:pt x="664845" y="334277"/>
                    <a:pt x="677227" y="343802"/>
                    <a:pt x="687705" y="35142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F5BF8BC6-C9C8-ADA9-CAC1-6656A392326C}"/>
                </a:ext>
              </a:extLst>
            </p:cNvPr>
            <p:cNvSpPr/>
            <p:nvPr/>
          </p:nvSpPr>
          <p:spPr>
            <a:xfrm>
              <a:off x="2847975" y="2217419"/>
              <a:ext cx="1193482" cy="673108"/>
            </a:xfrm>
            <a:custGeom>
              <a:avLst/>
              <a:gdLst>
                <a:gd name="connsiteX0" fmla="*/ 1193483 w 1193482"/>
                <a:gd name="connsiteY0" fmla="*/ 461962 h 673108"/>
                <a:gd name="connsiteX1" fmla="*/ 1181100 w 1193482"/>
                <a:gd name="connsiteY1" fmla="*/ 474345 h 673108"/>
                <a:gd name="connsiteX2" fmla="*/ 1159193 w 1193482"/>
                <a:gd name="connsiteY2" fmla="*/ 502920 h 673108"/>
                <a:gd name="connsiteX3" fmla="*/ 1158240 w 1193482"/>
                <a:gd name="connsiteY3" fmla="*/ 503873 h 673108"/>
                <a:gd name="connsiteX4" fmla="*/ 1126808 w 1193482"/>
                <a:gd name="connsiteY4" fmla="*/ 528637 h 673108"/>
                <a:gd name="connsiteX5" fmla="*/ 1076325 w 1193482"/>
                <a:gd name="connsiteY5" fmla="*/ 532448 h 673108"/>
                <a:gd name="connsiteX6" fmla="*/ 1054418 w 1193482"/>
                <a:gd name="connsiteY6" fmla="*/ 552450 h 673108"/>
                <a:gd name="connsiteX7" fmla="*/ 1030605 w 1193482"/>
                <a:gd name="connsiteY7" fmla="*/ 575310 h 673108"/>
                <a:gd name="connsiteX8" fmla="*/ 1010603 w 1193482"/>
                <a:gd name="connsiteY8" fmla="*/ 575310 h 673108"/>
                <a:gd name="connsiteX9" fmla="*/ 962025 w 1193482"/>
                <a:gd name="connsiteY9" fmla="*/ 581025 h 673108"/>
                <a:gd name="connsiteX10" fmla="*/ 955358 w 1193482"/>
                <a:gd name="connsiteY10" fmla="*/ 615315 h 673108"/>
                <a:gd name="connsiteX11" fmla="*/ 864870 w 1193482"/>
                <a:gd name="connsiteY11" fmla="*/ 672465 h 673108"/>
                <a:gd name="connsiteX12" fmla="*/ 849630 w 1193482"/>
                <a:gd name="connsiteY12" fmla="*/ 642937 h 673108"/>
                <a:gd name="connsiteX13" fmla="*/ 816293 w 1193482"/>
                <a:gd name="connsiteY13" fmla="*/ 650558 h 673108"/>
                <a:gd name="connsiteX14" fmla="*/ 780098 w 1193482"/>
                <a:gd name="connsiteY14" fmla="*/ 632460 h 673108"/>
                <a:gd name="connsiteX15" fmla="*/ 753428 w 1193482"/>
                <a:gd name="connsiteY15" fmla="*/ 630555 h 673108"/>
                <a:gd name="connsiteX16" fmla="*/ 708660 w 1193482"/>
                <a:gd name="connsiteY16" fmla="*/ 637223 h 673108"/>
                <a:gd name="connsiteX17" fmla="*/ 676275 w 1193482"/>
                <a:gd name="connsiteY17" fmla="*/ 622935 h 673108"/>
                <a:gd name="connsiteX18" fmla="*/ 641033 w 1193482"/>
                <a:gd name="connsiteY18" fmla="*/ 638175 h 673108"/>
                <a:gd name="connsiteX19" fmla="*/ 607695 w 1193482"/>
                <a:gd name="connsiteY19" fmla="*/ 650558 h 673108"/>
                <a:gd name="connsiteX20" fmla="*/ 553403 w 1193482"/>
                <a:gd name="connsiteY20" fmla="*/ 635318 h 673108"/>
                <a:gd name="connsiteX21" fmla="*/ 547688 w 1193482"/>
                <a:gd name="connsiteY21" fmla="*/ 533400 h 673108"/>
                <a:gd name="connsiteX22" fmla="*/ 557213 w 1193482"/>
                <a:gd name="connsiteY22" fmla="*/ 470535 h 673108"/>
                <a:gd name="connsiteX23" fmla="*/ 550545 w 1193482"/>
                <a:gd name="connsiteY23" fmla="*/ 431483 h 673108"/>
                <a:gd name="connsiteX24" fmla="*/ 561023 w 1193482"/>
                <a:gd name="connsiteY24" fmla="*/ 400050 h 673108"/>
                <a:gd name="connsiteX25" fmla="*/ 547688 w 1193482"/>
                <a:gd name="connsiteY25" fmla="*/ 381952 h 673108"/>
                <a:gd name="connsiteX26" fmla="*/ 507683 w 1193482"/>
                <a:gd name="connsiteY26" fmla="*/ 410527 h 673108"/>
                <a:gd name="connsiteX27" fmla="*/ 454343 w 1193482"/>
                <a:gd name="connsiteY27" fmla="*/ 459105 h 673108"/>
                <a:gd name="connsiteX28" fmla="*/ 388620 w 1193482"/>
                <a:gd name="connsiteY28" fmla="*/ 487680 h 673108"/>
                <a:gd name="connsiteX29" fmla="*/ 289560 w 1193482"/>
                <a:gd name="connsiteY29" fmla="*/ 480060 h 673108"/>
                <a:gd name="connsiteX30" fmla="*/ 262890 w 1193482"/>
                <a:gd name="connsiteY30" fmla="*/ 399098 h 673108"/>
                <a:gd name="connsiteX31" fmla="*/ 200025 w 1193482"/>
                <a:gd name="connsiteY31" fmla="*/ 383858 h 673108"/>
                <a:gd name="connsiteX32" fmla="*/ 124778 w 1193482"/>
                <a:gd name="connsiteY32" fmla="*/ 372427 h 673108"/>
                <a:gd name="connsiteX33" fmla="*/ 154305 w 1193482"/>
                <a:gd name="connsiteY33" fmla="*/ 327660 h 673108"/>
                <a:gd name="connsiteX34" fmla="*/ 141923 w 1193482"/>
                <a:gd name="connsiteY34" fmla="*/ 280988 h 673108"/>
                <a:gd name="connsiteX35" fmla="*/ 95250 w 1193482"/>
                <a:gd name="connsiteY35" fmla="*/ 229552 h 673108"/>
                <a:gd name="connsiteX36" fmla="*/ 63818 w 1193482"/>
                <a:gd name="connsiteY36" fmla="*/ 202883 h 673108"/>
                <a:gd name="connsiteX37" fmla="*/ 42863 w 1193482"/>
                <a:gd name="connsiteY37" fmla="*/ 159067 h 673108"/>
                <a:gd name="connsiteX38" fmla="*/ 38100 w 1193482"/>
                <a:gd name="connsiteY38" fmla="*/ 128588 h 673108"/>
                <a:gd name="connsiteX39" fmla="*/ 26670 w 1193482"/>
                <a:gd name="connsiteY39" fmla="*/ 98108 h 673108"/>
                <a:gd name="connsiteX40" fmla="*/ 0 w 1193482"/>
                <a:gd name="connsiteY40" fmla="*/ 56197 h 673108"/>
                <a:gd name="connsiteX41" fmla="*/ 16193 w 1193482"/>
                <a:gd name="connsiteY41" fmla="*/ 24765 h 673108"/>
                <a:gd name="connsiteX42" fmla="*/ 22860 w 1193482"/>
                <a:gd name="connsiteY42" fmla="*/ 0 h 673108"/>
                <a:gd name="connsiteX43" fmla="*/ 191453 w 1193482"/>
                <a:gd name="connsiteY43" fmla="*/ 60008 h 673108"/>
                <a:gd name="connsiteX44" fmla="*/ 421005 w 1193482"/>
                <a:gd name="connsiteY44" fmla="*/ 115252 h 673108"/>
                <a:gd name="connsiteX45" fmla="*/ 578168 w 1193482"/>
                <a:gd name="connsiteY45" fmla="*/ 152400 h 673108"/>
                <a:gd name="connsiteX46" fmla="*/ 719138 w 1193482"/>
                <a:gd name="connsiteY46" fmla="*/ 241935 h 673108"/>
                <a:gd name="connsiteX47" fmla="*/ 1021080 w 1193482"/>
                <a:gd name="connsiteY47" fmla="*/ 387667 h 673108"/>
                <a:gd name="connsiteX48" fmla="*/ 1142048 w 1193482"/>
                <a:gd name="connsiteY48" fmla="*/ 436245 h 673108"/>
                <a:gd name="connsiteX49" fmla="*/ 1171575 w 1193482"/>
                <a:gd name="connsiteY49" fmla="*/ 450533 h 673108"/>
                <a:gd name="connsiteX50" fmla="*/ 1193483 w 1193482"/>
                <a:gd name="connsiteY50" fmla="*/ 461962 h 6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93482" h="673108">
                  <a:moveTo>
                    <a:pt x="1193483" y="461962"/>
                  </a:moveTo>
                  <a:cubicBezTo>
                    <a:pt x="1188720" y="465773"/>
                    <a:pt x="1184910" y="469583"/>
                    <a:pt x="1181100" y="474345"/>
                  </a:cubicBezTo>
                  <a:cubicBezTo>
                    <a:pt x="1172528" y="487680"/>
                    <a:pt x="1163955" y="497205"/>
                    <a:pt x="1159193" y="502920"/>
                  </a:cubicBezTo>
                  <a:cubicBezTo>
                    <a:pt x="1159193" y="502920"/>
                    <a:pt x="1159193" y="503873"/>
                    <a:pt x="1158240" y="503873"/>
                  </a:cubicBezTo>
                  <a:cubicBezTo>
                    <a:pt x="1154430" y="510540"/>
                    <a:pt x="1128713" y="527685"/>
                    <a:pt x="1126808" y="528637"/>
                  </a:cubicBezTo>
                  <a:cubicBezTo>
                    <a:pt x="1124903" y="530543"/>
                    <a:pt x="1084898" y="531495"/>
                    <a:pt x="1076325" y="532448"/>
                  </a:cubicBezTo>
                  <a:cubicBezTo>
                    <a:pt x="1067753" y="533400"/>
                    <a:pt x="1060133" y="542925"/>
                    <a:pt x="1054418" y="552450"/>
                  </a:cubicBezTo>
                  <a:cubicBezTo>
                    <a:pt x="1048703" y="561975"/>
                    <a:pt x="1036320" y="568643"/>
                    <a:pt x="1030605" y="575310"/>
                  </a:cubicBezTo>
                  <a:cubicBezTo>
                    <a:pt x="1023938" y="581977"/>
                    <a:pt x="1016318" y="575310"/>
                    <a:pt x="1010603" y="575310"/>
                  </a:cubicBezTo>
                  <a:cubicBezTo>
                    <a:pt x="1004888" y="575310"/>
                    <a:pt x="979170" y="577215"/>
                    <a:pt x="962025" y="581025"/>
                  </a:cubicBezTo>
                  <a:cubicBezTo>
                    <a:pt x="944880" y="584835"/>
                    <a:pt x="956310" y="606743"/>
                    <a:pt x="955358" y="615315"/>
                  </a:cubicBezTo>
                  <a:cubicBezTo>
                    <a:pt x="954405" y="624840"/>
                    <a:pt x="902018" y="667702"/>
                    <a:pt x="864870" y="672465"/>
                  </a:cubicBezTo>
                  <a:cubicBezTo>
                    <a:pt x="827723" y="677227"/>
                    <a:pt x="856298" y="654368"/>
                    <a:pt x="849630" y="642937"/>
                  </a:cubicBezTo>
                  <a:cubicBezTo>
                    <a:pt x="842963" y="632460"/>
                    <a:pt x="821055" y="650558"/>
                    <a:pt x="816293" y="650558"/>
                  </a:cubicBezTo>
                  <a:cubicBezTo>
                    <a:pt x="811530" y="650558"/>
                    <a:pt x="786765" y="636270"/>
                    <a:pt x="780098" y="632460"/>
                  </a:cubicBezTo>
                  <a:cubicBezTo>
                    <a:pt x="773430" y="628650"/>
                    <a:pt x="757238" y="630555"/>
                    <a:pt x="753428" y="630555"/>
                  </a:cubicBezTo>
                  <a:cubicBezTo>
                    <a:pt x="749618" y="630555"/>
                    <a:pt x="716280" y="641033"/>
                    <a:pt x="708660" y="637223"/>
                  </a:cubicBezTo>
                  <a:cubicBezTo>
                    <a:pt x="701040" y="632460"/>
                    <a:pt x="681038" y="624840"/>
                    <a:pt x="676275" y="622935"/>
                  </a:cubicBezTo>
                  <a:cubicBezTo>
                    <a:pt x="671513" y="621030"/>
                    <a:pt x="655320" y="621983"/>
                    <a:pt x="641033" y="638175"/>
                  </a:cubicBezTo>
                  <a:cubicBezTo>
                    <a:pt x="626745" y="653415"/>
                    <a:pt x="620078" y="650558"/>
                    <a:pt x="607695" y="650558"/>
                  </a:cubicBezTo>
                  <a:cubicBezTo>
                    <a:pt x="595313" y="650558"/>
                    <a:pt x="556260" y="646748"/>
                    <a:pt x="553403" y="635318"/>
                  </a:cubicBezTo>
                  <a:cubicBezTo>
                    <a:pt x="550545" y="623887"/>
                    <a:pt x="547688" y="564833"/>
                    <a:pt x="547688" y="533400"/>
                  </a:cubicBezTo>
                  <a:cubicBezTo>
                    <a:pt x="547688" y="501967"/>
                    <a:pt x="554355" y="484823"/>
                    <a:pt x="557213" y="470535"/>
                  </a:cubicBezTo>
                  <a:cubicBezTo>
                    <a:pt x="560070" y="455295"/>
                    <a:pt x="551498" y="448627"/>
                    <a:pt x="550545" y="431483"/>
                  </a:cubicBezTo>
                  <a:cubicBezTo>
                    <a:pt x="549593" y="414337"/>
                    <a:pt x="561023" y="410527"/>
                    <a:pt x="561023" y="400050"/>
                  </a:cubicBezTo>
                  <a:cubicBezTo>
                    <a:pt x="561023" y="390525"/>
                    <a:pt x="554355" y="381952"/>
                    <a:pt x="547688" y="381952"/>
                  </a:cubicBezTo>
                  <a:cubicBezTo>
                    <a:pt x="541020" y="381952"/>
                    <a:pt x="521018" y="400050"/>
                    <a:pt x="507683" y="410527"/>
                  </a:cubicBezTo>
                  <a:cubicBezTo>
                    <a:pt x="494348" y="421005"/>
                    <a:pt x="465773" y="442912"/>
                    <a:pt x="454343" y="459105"/>
                  </a:cubicBezTo>
                  <a:cubicBezTo>
                    <a:pt x="442913" y="474345"/>
                    <a:pt x="413385" y="484823"/>
                    <a:pt x="388620" y="487680"/>
                  </a:cubicBezTo>
                  <a:cubicBezTo>
                    <a:pt x="363855" y="490537"/>
                    <a:pt x="305753" y="488633"/>
                    <a:pt x="289560" y="480060"/>
                  </a:cubicBezTo>
                  <a:cubicBezTo>
                    <a:pt x="273368" y="471487"/>
                    <a:pt x="271463" y="416242"/>
                    <a:pt x="262890" y="399098"/>
                  </a:cubicBezTo>
                  <a:cubicBezTo>
                    <a:pt x="253365" y="381952"/>
                    <a:pt x="222885" y="387667"/>
                    <a:pt x="200025" y="383858"/>
                  </a:cubicBezTo>
                  <a:cubicBezTo>
                    <a:pt x="176213" y="380048"/>
                    <a:pt x="132398" y="381000"/>
                    <a:pt x="124778" y="372427"/>
                  </a:cubicBezTo>
                  <a:cubicBezTo>
                    <a:pt x="117158" y="363855"/>
                    <a:pt x="144780" y="343852"/>
                    <a:pt x="154305" y="327660"/>
                  </a:cubicBezTo>
                  <a:cubicBezTo>
                    <a:pt x="163830" y="311467"/>
                    <a:pt x="156210" y="301942"/>
                    <a:pt x="141923" y="280988"/>
                  </a:cubicBezTo>
                  <a:cubicBezTo>
                    <a:pt x="127635" y="260033"/>
                    <a:pt x="100013" y="237172"/>
                    <a:pt x="95250" y="229552"/>
                  </a:cubicBezTo>
                  <a:cubicBezTo>
                    <a:pt x="90488" y="222885"/>
                    <a:pt x="68580" y="211455"/>
                    <a:pt x="63818" y="202883"/>
                  </a:cubicBezTo>
                  <a:cubicBezTo>
                    <a:pt x="59055" y="194310"/>
                    <a:pt x="49530" y="171450"/>
                    <a:pt x="42863" y="159067"/>
                  </a:cubicBezTo>
                  <a:cubicBezTo>
                    <a:pt x="36195" y="146685"/>
                    <a:pt x="38100" y="138113"/>
                    <a:pt x="38100" y="128588"/>
                  </a:cubicBezTo>
                  <a:cubicBezTo>
                    <a:pt x="38100" y="119063"/>
                    <a:pt x="36195" y="104775"/>
                    <a:pt x="26670" y="98108"/>
                  </a:cubicBezTo>
                  <a:cubicBezTo>
                    <a:pt x="17145" y="91440"/>
                    <a:pt x="0" y="68580"/>
                    <a:pt x="0" y="56197"/>
                  </a:cubicBezTo>
                  <a:cubicBezTo>
                    <a:pt x="0" y="43815"/>
                    <a:pt x="2858" y="37147"/>
                    <a:pt x="16193" y="24765"/>
                  </a:cubicBezTo>
                  <a:cubicBezTo>
                    <a:pt x="29528" y="12383"/>
                    <a:pt x="22860" y="7620"/>
                    <a:pt x="22860" y="0"/>
                  </a:cubicBezTo>
                  <a:cubicBezTo>
                    <a:pt x="22860" y="0"/>
                    <a:pt x="170498" y="48577"/>
                    <a:pt x="191453" y="60008"/>
                  </a:cubicBezTo>
                  <a:cubicBezTo>
                    <a:pt x="212408" y="71438"/>
                    <a:pt x="379095" y="109538"/>
                    <a:pt x="421005" y="115252"/>
                  </a:cubicBezTo>
                  <a:cubicBezTo>
                    <a:pt x="462915" y="120967"/>
                    <a:pt x="557213" y="133350"/>
                    <a:pt x="578168" y="152400"/>
                  </a:cubicBezTo>
                  <a:cubicBezTo>
                    <a:pt x="599123" y="170497"/>
                    <a:pt x="679133" y="206692"/>
                    <a:pt x="719138" y="241935"/>
                  </a:cubicBezTo>
                  <a:cubicBezTo>
                    <a:pt x="759143" y="277177"/>
                    <a:pt x="973455" y="365760"/>
                    <a:pt x="1021080" y="387667"/>
                  </a:cubicBezTo>
                  <a:cubicBezTo>
                    <a:pt x="1069658" y="410527"/>
                    <a:pt x="1142048" y="436245"/>
                    <a:pt x="1142048" y="436245"/>
                  </a:cubicBezTo>
                  <a:lnTo>
                    <a:pt x="1171575" y="450533"/>
                  </a:lnTo>
                  <a:lnTo>
                    <a:pt x="1193483" y="461962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E38BCB1F-8ADC-C0E6-2318-2075D19D3D33}"/>
                </a:ext>
              </a:extLst>
            </p:cNvPr>
            <p:cNvSpPr/>
            <p:nvPr/>
          </p:nvSpPr>
          <p:spPr>
            <a:xfrm>
              <a:off x="6017511" y="241934"/>
              <a:ext cx="820486" cy="939996"/>
            </a:xfrm>
            <a:custGeom>
              <a:avLst/>
              <a:gdLst>
                <a:gd name="connsiteX0" fmla="*/ 808104 w 820486"/>
                <a:gd name="connsiteY0" fmla="*/ 572453 h 939996"/>
                <a:gd name="connsiteX1" fmla="*/ 793816 w 820486"/>
                <a:gd name="connsiteY1" fmla="*/ 620078 h 939996"/>
                <a:gd name="connsiteX2" fmla="*/ 777624 w 820486"/>
                <a:gd name="connsiteY2" fmla="*/ 624840 h 939996"/>
                <a:gd name="connsiteX3" fmla="*/ 737619 w 820486"/>
                <a:gd name="connsiteY3" fmla="*/ 638175 h 939996"/>
                <a:gd name="connsiteX4" fmla="*/ 705234 w 820486"/>
                <a:gd name="connsiteY4" fmla="*/ 679133 h 939996"/>
                <a:gd name="connsiteX5" fmla="*/ 678564 w 820486"/>
                <a:gd name="connsiteY5" fmla="*/ 710565 h 939996"/>
                <a:gd name="connsiteX6" fmla="*/ 641416 w 820486"/>
                <a:gd name="connsiteY6" fmla="*/ 725805 h 939996"/>
                <a:gd name="connsiteX7" fmla="*/ 609031 w 820486"/>
                <a:gd name="connsiteY7" fmla="*/ 755333 h 939996"/>
                <a:gd name="connsiteX8" fmla="*/ 590934 w 820486"/>
                <a:gd name="connsiteY8" fmla="*/ 809625 h 939996"/>
                <a:gd name="connsiteX9" fmla="*/ 555691 w 820486"/>
                <a:gd name="connsiteY9" fmla="*/ 839153 h 939996"/>
                <a:gd name="connsiteX10" fmla="*/ 523306 w 820486"/>
                <a:gd name="connsiteY10" fmla="*/ 914400 h 939996"/>
                <a:gd name="connsiteX11" fmla="*/ 476634 w 820486"/>
                <a:gd name="connsiteY11" fmla="*/ 932498 h 939996"/>
                <a:gd name="connsiteX12" fmla="*/ 411864 w 820486"/>
                <a:gd name="connsiteY12" fmla="*/ 914400 h 939996"/>
                <a:gd name="connsiteX13" fmla="*/ 397576 w 820486"/>
                <a:gd name="connsiteY13" fmla="*/ 865823 h 939996"/>
                <a:gd name="connsiteX14" fmla="*/ 382336 w 820486"/>
                <a:gd name="connsiteY14" fmla="*/ 847725 h 939996"/>
                <a:gd name="connsiteX15" fmla="*/ 370906 w 820486"/>
                <a:gd name="connsiteY15" fmla="*/ 804863 h 939996"/>
                <a:gd name="connsiteX16" fmla="*/ 302326 w 820486"/>
                <a:gd name="connsiteY16" fmla="*/ 734378 h 939996"/>
                <a:gd name="connsiteX17" fmla="*/ 292801 w 820486"/>
                <a:gd name="connsiteY17" fmla="*/ 700088 h 939996"/>
                <a:gd name="connsiteX18" fmla="*/ 292801 w 820486"/>
                <a:gd name="connsiteY18" fmla="*/ 639128 h 939996"/>
                <a:gd name="connsiteX19" fmla="*/ 271846 w 820486"/>
                <a:gd name="connsiteY19" fmla="*/ 604838 h 939996"/>
                <a:gd name="connsiteX20" fmla="*/ 243271 w 820486"/>
                <a:gd name="connsiteY20" fmla="*/ 570548 h 939996"/>
                <a:gd name="connsiteX21" fmla="*/ 213744 w 820486"/>
                <a:gd name="connsiteY21" fmla="*/ 512445 h 939996"/>
                <a:gd name="connsiteX22" fmla="*/ 173739 w 820486"/>
                <a:gd name="connsiteY22" fmla="*/ 495300 h 939996"/>
                <a:gd name="connsiteX23" fmla="*/ 127066 w 820486"/>
                <a:gd name="connsiteY23" fmla="*/ 480060 h 939996"/>
                <a:gd name="connsiteX24" fmla="*/ 71821 w 820486"/>
                <a:gd name="connsiteY24" fmla="*/ 428625 h 939996"/>
                <a:gd name="connsiteX25" fmla="*/ 9909 w 820486"/>
                <a:gd name="connsiteY25" fmla="*/ 440055 h 939996"/>
                <a:gd name="connsiteX26" fmla="*/ 6099 w 820486"/>
                <a:gd name="connsiteY26" fmla="*/ 382905 h 939996"/>
                <a:gd name="connsiteX27" fmla="*/ 6099 w 820486"/>
                <a:gd name="connsiteY27" fmla="*/ 334328 h 939996"/>
                <a:gd name="connsiteX28" fmla="*/ 6099 w 820486"/>
                <a:gd name="connsiteY28" fmla="*/ 334328 h 939996"/>
                <a:gd name="connsiteX29" fmla="*/ 28006 w 820486"/>
                <a:gd name="connsiteY29" fmla="*/ 356235 h 939996"/>
                <a:gd name="connsiteX30" fmla="*/ 98491 w 820486"/>
                <a:gd name="connsiteY30" fmla="*/ 367665 h 939996"/>
                <a:gd name="connsiteX31" fmla="*/ 169929 w 820486"/>
                <a:gd name="connsiteY31" fmla="*/ 354330 h 939996"/>
                <a:gd name="connsiteX32" fmla="*/ 236604 w 820486"/>
                <a:gd name="connsiteY32" fmla="*/ 356235 h 939996"/>
                <a:gd name="connsiteX33" fmla="*/ 282324 w 820486"/>
                <a:gd name="connsiteY33" fmla="*/ 367665 h 939996"/>
                <a:gd name="connsiteX34" fmla="*/ 359476 w 820486"/>
                <a:gd name="connsiteY34" fmla="*/ 333375 h 939996"/>
                <a:gd name="connsiteX35" fmla="*/ 414721 w 820486"/>
                <a:gd name="connsiteY35" fmla="*/ 240983 h 939996"/>
                <a:gd name="connsiteX36" fmla="*/ 507114 w 820486"/>
                <a:gd name="connsiteY36" fmla="*/ 89535 h 939996"/>
                <a:gd name="connsiteX37" fmla="*/ 539499 w 820486"/>
                <a:gd name="connsiteY37" fmla="*/ 19050 h 939996"/>
                <a:gd name="connsiteX38" fmla="*/ 556644 w 820486"/>
                <a:gd name="connsiteY38" fmla="*/ 0 h 939996"/>
                <a:gd name="connsiteX39" fmla="*/ 611889 w 820486"/>
                <a:gd name="connsiteY39" fmla="*/ 38100 h 939996"/>
                <a:gd name="connsiteX40" fmla="*/ 617604 w 820486"/>
                <a:gd name="connsiteY40" fmla="*/ 54293 h 939996"/>
                <a:gd name="connsiteX41" fmla="*/ 621414 w 820486"/>
                <a:gd name="connsiteY41" fmla="*/ 86678 h 939996"/>
                <a:gd name="connsiteX42" fmla="*/ 620461 w 820486"/>
                <a:gd name="connsiteY42" fmla="*/ 123825 h 939996"/>
                <a:gd name="connsiteX43" fmla="*/ 629986 w 820486"/>
                <a:gd name="connsiteY43" fmla="*/ 198120 h 939996"/>
                <a:gd name="connsiteX44" fmla="*/ 654751 w 820486"/>
                <a:gd name="connsiteY44" fmla="*/ 282893 h 939996"/>
                <a:gd name="connsiteX45" fmla="*/ 672849 w 820486"/>
                <a:gd name="connsiteY45" fmla="*/ 316230 h 939996"/>
                <a:gd name="connsiteX46" fmla="*/ 684279 w 820486"/>
                <a:gd name="connsiteY46" fmla="*/ 348615 h 939996"/>
                <a:gd name="connsiteX47" fmla="*/ 709996 w 820486"/>
                <a:gd name="connsiteY47" fmla="*/ 349568 h 939996"/>
                <a:gd name="connsiteX48" fmla="*/ 736666 w 820486"/>
                <a:gd name="connsiteY48" fmla="*/ 360045 h 939996"/>
                <a:gd name="connsiteX49" fmla="*/ 750001 w 820486"/>
                <a:gd name="connsiteY49" fmla="*/ 408623 h 939996"/>
                <a:gd name="connsiteX50" fmla="*/ 766194 w 820486"/>
                <a:gd name="connsiteY50" fmla="*/ 421958 h 939996"/>
                <a:gd name="connsiteX51" fmla="*/ 808104 w 820486"/>
                <a:gd name="connsiteY51" fmla="*/ 442913 h 939996"/>
                <a:gd name="connsiteX52" fmla="*/ 820486 w 820486"/>
                <a:gd name="connsiteY52" fmla="*/ 500063 h 939996"/>
                <a:gd name="connsiteX53" fmla="*/ 808104 w 820486"/>
                <a:gd name="connsiteY53" fmla="*/ 572453 h 93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20486" h="939996">
                  <a:moveTo>
                    <a:pt x="808104" y="572453"/>
                  </a:moveTo>
                  <a:cubicBezTo>
                    <a:pt x="804294" y="590550"/>
                    <a:pt x="790959" y="602933"/>
                    <a:pt x="793816" y="620078"/>
                  </a:cubicBezTo>
                  <a:cubicBezTo>
                    <a:pt x="789054" y="621983"/>
                    <a:pt x="783339" y="623888"/>
                    <a:pt x="777624" y="624840"/>
                  </a:cubicBezTo>
                  <a:cubicBezTo>
                    <a:pt x="763336" y="627698"/>
                    <a:pt x="751906" y="633413"/>
                    <a:pt x="737619" y="638175"/>
                  </a:cubicBezTo>
                  <a:cubicBezTo>
                    <a:pt x="725236" y="641985"/>
                    <a:pt x="709044" y="670560"/>
                    <a:pt x="705234" y="679133"/>
                  </a:cubicBezTo>
                  <a:cubicBezTo>
                    <a:pt x="701424" y="687705"/>
                    <a:pt x="688089" y="702945"/>
                    <a:pt x="678564" y="710565"/>
                  </a:cubicBezTo>
                  <a:cubicBezTo>
                    <a:pt x="669039" y="718185"/>
                    <a:pt x="654751" y="719138"/>
                    <a:pt x="641416" y="725805"/>
                  </a:cubicBezTo>
                  <a:cubicBezTo>
                    <a:pt x="629034" y="732473"/>
                    <a:pt x="614746" y="743903"/>
                    <a:pt x="609031" y="755333"/>
                  </a:cubicBezTo>
                  <a:cubicBezTo>
                    <a:pt x="603316" y="766763"/>
                    <a:pt x="590934" y="809625"/>
                    <a:pt x="590934" y="809625"/>
                  </a:cubicBezTo>
                  <a:cubicBezTo>
                    <a:pt x="590934" y="809625"/>
                    <a:pt x="564264" y="830580"/>
                    <a:pt x="555691" y="839153"/>
                  </a:cubicBezTo>
                  <a:cubicBezTo>
                    <a:pt x="547119" y="847725"/>
                    <a:pt x="537594" y="870585"/>
                    <a:pt x="523306" y="914400"/>
                  </a:cubicBezTo>
                  <a:cubicBezTo>
                    <a:pt x="509019" y="958215"/>
                    <a:pt x="476634" y="932498"/>
                    <a:pt x="476634" y="932498"/>
                  </a:cubicBezTo>
                  <a:cubicBezTo>
                    <a:pt x="476634" y="932498"/>
                    <a:pt x="423294" y="920115"/>
                    <a:pt x="411864" y="914400"/>
                  </a:cubicBezTo>
                  <a:cubicBezTo>
                    <a:pt x="400434" y="908685"/>
                    <a:pt x="399481" y="873443"/>
                    <a:pt x="397576" y="865823"/>
                  </a:cubicBezTo>
                  <a:cubicBezTo>
                    <a:pt x="396624" y="858203"/>
                    <a:pt x="386146" y="851535"/>
                    <a:pt x="382336" y="847725"/>
                  </a:cubicBezTo>
                  <a:cubicBezTo>
                    <a:pt x="378526" y="843915"/>
                    <a:pt x="370906" y="819150"/>
                    <a:pt x="370906" y="804863"/>
                  </a:cubicBezTo>
                  <a:cubicBezTo>
                    <a:pt x="370906" y="790575"/>
                    <a:pt x="311851" y="750570"/>
                    <a:pt x="302326" y="734378"/>
                  </a:cubicBezTo>
                  <a:cubicBezTo>
                    <a:pt x="293754" y="717233"/>
                    <a:pt x="288039" y="707708"/>
                    <a:pt x="292801" y="700088"/>
                  </a:cubicBezTo>
                  <a:cubicBezTo>
                    <a:pt x="296611" y="692468"/>
                    <a:pt x="292801" y="653415"/>
                    <a:pt x="292801" y="639128"/>
                  </a:cubicBezTo>
                  <a:cubicBezTo>
                    <a:pt x="292801" y="624840"/>
                    <a:pt x="280419" y="615315"/>
                    <a:pt x="271846" y="604838"/>
                  </a:cubicBezTo>
                  <a:cubicBezTo>
                    <a:pt x="263274" y="595313"/>
                    <a:pt x="243271" y="576263"/>
                    <a:pt x="243271" y="570548"/>
                  </a:cubicBezTo>
                  <a:cubicBezTo>
                    <a:pt x="243271" y="564833"/>
                    <a:pt x="219459" y="519113"/>
                    <a:pt x="213744" y="512445"/>
                  </a:cubicBezTo>
                  <a:cubicBezTo>
                    <a:pt x="208029" y="504825"/>
                    <a:pt x="173739" y="495300"/>
                    <a:pt x="173739" y="495300"/>
                  </a:cubicBezTo>
                  <a:cubicBezTo>
                    <a:pt x="173739" y="495300"/>
                    <a:pt x="136591" y="485775"/>
                    <a:pt x="127066" y="480060"/>
                  </a:cubicBezTo>
                  <a:cubicBezTo>
                    <a:pt x="117541" y="474345"/>
                    <a:pt x="86109" y="436245"/>
                    <a:pt x="71821" y="428625"/>
                  </a:cubicBezTo>
                  <a:cubicBezTo>
                    <a:pt x="57534" y="421005"/>
                    <a:pt x="20386" y="441960"/>
                    <a:pt x="9909" y="440055"/>
                  </a:cubicBezTo>
                  <a:cubicBezTo>
                    <a:pt x="-1521" y="438150"/>
                    <a:pt x="-3426" y="399098"/>
                    <a:pt x="6099" y="382905"/>
                  </a:cubicBezTo>
                  <a:cubicBezTo>
                    <a:pt x="14671" y="367665"/>
                    <a:pt x="7051" y="336233"/>
                    <a:pt x="6099" y="334328"/>
                  </a:cubicBezTo>
                  <a:lnTo>
                    <a:pt x="6099" y="334328"/>
                  </a:lnTo>
                  <a:cubicBezTo>
                    <a:pt x="17529" y="345758"/>
                    <a:pt x="28006" y="356235"/>
                    <a:pt x="28006" y="356235"/>
                  </a:cubicBezTo>
                  <a:cubicBezTo>
                    <a:pt x="28006" y="356235"/>
                    <a:pt x="92776" y="369570"/>
                    <a:pt x="98491" y="367665"/>
                  </a:cubicBezTo>
                  <a:cubicBezTo>
                    <a:pt x="104206" y="365760"/>
                    <a:pt x="161356" y="358140"/>
                    <a:pt x="169929" y="354330"/>
                  </a:cubicBezTo>
                  <a:cubicBezTo>
                    <a:pt x="179454" y="350520"/>
                    <a:pt x="236604" y="356235"/>
                    <a:pt x="236604" y="356235"/>
                  </a:cubicBezTo>
                  <a:cubicBezTo>
                    <a:pt x="236604" y="356235"/>
                    <a:pt x="276609" y="367665"/>
                    <a:pt x="282324" y="367665"/>
                  </a:cubicBezTo>
                  <a:cubicBezTo>
                    <a:pt x="288039" y="367665"/>
                    <a:pt x="346141" y="348615"/>
                    <a:pt x="359476" y="333375"/>
                  </a:cubicBezTo>
                  <a:cubicBezTo>
                    <a:pt x="372811" y="318135"/>
                    <a:pt x="403291" y="285750"/>
                    <a:pt x="414721" y="240983"/>
                  </a:cubicBezTo>
                  <a:cubicBezTo>
                    <a:pt x="426151" y="195263"/>
                    <a:pt x="493779" y="100965"/>
                    <a:pt x="507114" y="89535"/>
                  </a:cubicBezTo>
                  <a:cubicBezTo>
                    <a:pt x="520449" y="78105"/>
                    <a:pt x="537594" y="36195"/>
                    <a:pt x="539499" y="19050"/>
                  </a:cubicBezTo>
                  <a:cubicBezTo>
                    <a:pt x="541404" y="1905"/>
                    <a:pt x="556644" y="0"/>
                    <a:pt x="556644" y="0"/>
                  </a:cubicBezTo>
                  <a:lnTo>
                    <a:pt x="611889" y="38100"/>
                  </a:lnTo>
                  <a:lnTo>
                    <a:pt x="617604" y="54293"/>
                  </a:lnTo>
                  <a:cubicBezTo>
                    <a:pt x="617604" y="54293"/>
                    <a:pt x="621414" y="78105"/>
                    <a:pt x="621414" y="86678"/>
                  </a:cubicBezTo>
                  <a:cubicBezTo>
                    <a:pt x="621414" y="96203"/>
                    <a:pt x="620461" y="112395"/>
                    <a:pt x="620461" y="123825"/>
                  </a:cubicBezTo>
                  <a:cubicBezTo>
                    <a:pt x="620461" y="136208"/>
                    <a:pt x="627129" y="165735"/>
                    <a:pt x="629986" y="198120"/>
                  </a:cubicBezTo>
                  <a:cubicBezTo>
                    <a:pt x="633796" y="230505"/>
                    <a:pt x="654751" y="272415"/>
                    <a:pt x="654751" y="282893"/>
                  </a:cubicBezTo>
                  <a:cubicBezTo>
                    <a:pt x="654751" y="292418"/>
                    <a:pt x="669991" y="305753"/>
                    <a:pt x="672849" y="316230"/>
                  </a:cubicBezTo>
                  <a:cubicBezTo>
                    <a:pt x="676659" y="326708"/>
                    <a:pt x="680469" y="345758"/>
                    <a:pt x="684279" y="348615"/>
                  </a:cubicBezTo>
                  <a:cubicBezTo>
                    <a:pt x="688089" y="351473"/>
                    <a:pt x="705234" y="349568"/>
                    <a:pt x="709996" y="349568"/>
                  </a:cubicBezTo>
                  <a:cubicBezTo>
                    <a:pt x="714759" y="349568"/>
                    <a:pt x="730951" y="356235"/>
                    <a:pt x="736666" y="360045"/>
                  </a:cubicBezTo>
                  <a:cubicBezTo>
                    <a:pt x="742381" y="363855"/>
                    <a:pt x="744286" y="384810"/>
                    <a:pt x="750001" y="408623"/>
                  </a:cubicBezTo>
                  <a:cubicBezTo>
                    <a:pt x="756669" y="432435"/>
                    <a:pt x="763336" y="421005"/>
                    <a:pt x="766194" y="421958"/>
                  </a:cubicBezTo>
                  <a:cubicBezTo>
                    <a:pt x="769051" y="422910"/>
                    <a:pt x="801436" y="437198"/>
                    <a:pt x="808104" y="442913"/>
                  </a:cubicBezTo>
                  <a:cubicBezTo>
                    <a:pt x="814771" y="448628"/>
                    <a:pt x="818581" y="482918"/>
                    <a:pt x="820486" y="500063"/>
                  </a:cubicBezTo>
                  <a:cubicBezTo>
                    <a:pt x="819534" y="518160"/>
                    <a:pt x="808104" y="572453"/>
                    <a:pt x="808104" y="572453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C7B108F2-E455-AE4B-77C9-E6D7CC4BE5CB}"/>
                </a:ext>
              </a:extLst>
            </p:cNvPr>
            <p:cNvSpPr/>
            <p:nvPr/>
          </p:nvSpPr>
          <p:spPr>
            <a:xfrm>
              <a:off x="4343006" y="88158"/>
              <a:ext cx="1003376" cy="1165398"/>
            </a:xfrm>
            <a:custGeom>
              <a:avLst/>
              <a:gdLst>
                <a:gd name="connsiteX0" fmla="*/ 1003376 w 1003376"/>
                <a:gd name="connsiteY0" fmla="*/ 679556 h 1165398"/>
                <a:gd name="connsiteX1" fmla="*/ 991946 w 1003376"/>
                <a:gd name="connsiteY1" fmla="*/ 855768 h 1165398"/>
                <a:gd name="connsiteX2" fmla="*/ 986231 w 1003376"/>
                <a:gd name="connsiteY2" fmla="*/ 854816 h 1165398"/>
                <a:gd name="connsiteX3" fmla="*/ 984326 w 1003376"/>
                <a:gd name="connsiteY3" fmla="*/ 854816 h 1165398"/>
                <a:gd name="connsiteX4" fmla="*/ 982421 w 1003376"/>
                <a:gd name="connsiteY4" fmla="*/ 854816 h 1165398"/>
                <a:gd name="connsiteX5" fmla="*/ 979564 w 1003376"/>
                <a:gd name="connsiteY5" fmla="*/ 854816 h 1165398"/>
                <a:gd name="connsiteX6" fmla="*/ 976706 w 1003376"/>
                <a:gd name="connsiteY6" fmla="*/ 854816 h 1165398"/>
                <a:gd name="connsiteX7" fmla="*/ 971944 w 1003376"/>
                <a:gd name="connsiteY7" fmla="*/ 853863 h 1165398"/>
                <a:gd name="connsiteX8" fmla="*/ 932891 w 1003376"/>
                <a:gd name="connsiteY8" fmla="*/ 849101 h 1165398"/>
                <a:gd name="connsiteX9" fmla="*/ 927176 w 1003376"/>
                <a:gd name="connsiteY9" fmla="*/ 848148 h 1165398"/>
                <a:gd name="connsiteX10" fmla="*/ 913841 w 1003376"/>
                <a:gd name="connsiteY10" fmla="*/ 847196 h 1165398"/>
                <a:gd name="connsiteX11" fmla="*/ 906221 w 1003376"/>
                <a:gd name="connsiteY11" fmla="*/ 846243 h 1165398"/>
                <a:gd name="connsiteX12" fmla="*/ 899554 w 1003376"/>
                <a:gd name="connsiteY12" fmla="*/ 845291 h 1165398"/>
                <a:gd name="connsiteX13" fmla="*/ 888124 w 1003376"/>
                <a:gd name="connsiteY13" fmla="*/ 844338 h 1165398"/>
                <a:gd name="connsiteX14" fmla="*/ 886219 w 1003376"/>
                <a:gd name="connsiteY14" fmla="*/ 844338 h 1165398"/>
                <a:gd name="connsiteX15" fmla="*/ 881456 w 1003376"/>
                <a:gd name="connsiteY15" fmla="*/ 844338 h 1165398"/>
                <a:gd name="connsiteX16" fmla="*/ 866216 w 1003376"/>
                <a:gd name="connsiteY16" fmla="*/ 843386 h 1165398"/>
                <a:gd name="connsiteX17" fmla="*/ 799541 w 1003376"/>
                <a:gd name="connsiteY17" fmla="*/ 855768 h 1165398"/>
                <a:gd name="connsiteX18" fmla="*/ 770966 w 1003376"/>
                <a:gd name="connsiteY18" fmla="*/ 929111 h 1165398"/>
                <a:gd name="connsiteX19" fmla="*/ 738581 w 1003376"/>
                <a:gd name="connsiteY19" fmla="*/ 998643 h 1165398"/>
                <a:gd name="connsiteX20" fmla="*/ 758584 w 1003376"/>
                <a:gd name="connsiteY20" fmla="*/ 1015788 h 1165398"/>
                <a:gd name="connsiteX21" fmla="*/ 737629 w 1003376"/>
                <a:gd name="connsiteY21" fmla="*/ 1037696 h 1165398"/>
                <a:gd name="connsiteX22" fmla="*/ 707149 w 1003376"/>
                <a:gd name="connsiteY22" fmla="*/ 1046268 h 1165398"/>
                <a:gd name="connsiteX23" fmla="*/ 682384 w 1003376"/>
                <a:gd name="connsiteY23" fmla="*/ 1032933 h 1165398"/>
                <a:gd name="connsiteX24" fmla="*/ 661429 w 1003376"/>
                <a:gd name="connsiteY24" fmla="*/ 1001501 h 1165398"/>
                <a:gd name="connsiteX25" fmla="*/ 595706 w 1003376"/>
                <a:gd name="connsiteY25" fmla="*/ 984356 h 1165398"/>
                <a:gd name="connsiteX26" fmla="*/ 549034 w 1003376"/>
                <a:gd name="connsiteY26" fmla="*/ 1025313 h 1165398"/>
                <a:gd name="connsiteX27" fmla="*/ 555701 w 1003376"/>
                <a:gd name="connsiteY27" fmla="*/ 1065318 h 1165398"/>
                <a:gd name="connsiteX28" fmla="*/ 548081 w 1003376"/>
                <a:gd name="connsiteY28" fmla="*/ 1090083 h 1165398"/>
                <a:gd name="connsiteX29" fmla="*/ 541414 w 1003376"/>
                <a:gd name="connsiteY29" fmla="*/ 1110086 h 1165398"/>
                <a:gd name="connsiteX30" fmla="*/ 551891 w 1003376"/>
                <a:gd name="connsiteY30" fmla="*/ 1138661 h 1165398"/>
                <a:gd name="connsiteX31" fmla="*/ 563321 w 1003376"/>
                <a:gd name="connsiteY31" fmla="*/ 1163426 h 1165398"/>
                <a:gd name="connsiteX32" fmla="*/ 541414 w 1003376"/>
                <a:gd name="connsiteY32" fmla="*/ 1158663 h 1165398"/>
                <a:gd name="connsiteX33" fmla="*/ 515696 w 1003376"/>
                <a:gd name="connsiteY33" fmla="*/ 1131993 h 1165398"/>
                <a:gd name="connsiteX34" fmla="*/ 490931 w 1003376"/>
                <a:gd name="connsiteY34" fmla="*/ 1130088 h 1165398"/>
                <a:gd name="connsiteX35" fmla="*/ 465214 w 1003376"/>
                <a:gd name="connsiteY35" fmla="*/ 1091036 h 1165398"/>
                <a:gd name="connsiteX36" fmla="*/ 429019 w 1003376"/>
                <a:gd name="connsiteY36" fmla="*/ 1054841 h 1165398"/>
                <a:gd name="connsiteX37" fmla="*/ 386156 w 1003376"/>
                <a:gd name="connsiteY37" fmla="*/ 1028171 h 1165398"/>
                <a:gd name="connsiteX38" fmla="*/ 427114 w 1003376"/>
                <a:gd name="connsiteY38" fmla="*/ 999596 h 1165398"/>
                <a:gd name="connsiteX39" fmla="*/ 442354 w 1003376"/>
                <a:gd name="connsiteY39" fmla="*/ 968163 h 1165398"/>
                <a:gd name="connsiteX40" fmla="*/ 429971 w 1003376"/>
                <a:gd name="connsiteY40" fmla="*/ 921491 h 1165398"/>
                <a:gd name="connsiteX41" fmla="*/ 393776 w 1003376"/>
                <a:gd name="connsiteY41" fmla="*/ 837671 h 1165398"/>
                <a:gd name="connsiteX42" fmla="*/ 386156 w 1003376"/>
                <a:gd name="connsiteY42" fmla="*/ 804333 h 1165398"/>
                <a:gd name="connsiteX43" fmla="*/ 386156 w 1003376"/>
                <a:gd name="connsiteY43" fmla="*/ 763376 h 1165398"/>
                <a:gd name="connsiteX44" fmla="*/ 406159 w 1003376"/>
                <a:gd name="connsiteY44" fmla="*/ 720513 h 1165398"/>
                <a:gd name="connsiteX45" fmla="*/ 382346 w 1003376"/>
                <a:gd name="connsiteY45" fmla="*/ 677651 h 1165398"/>
                <a:gd name="connsiteX46" fmla="*/ 332816 w 1003376"/>
                <a:gd name="connsiteY46" fmla="*/ 639551 h 1165398"/>
                <a:gd name="connsiteX47" fmla="*/ 342341 w 1003376"/>
                <a:gd name="connsiteY47" fmla="*/ 598593 h 1165398"/>
                <a:gd name="connsiteX48" fmla="*/ 347104 w 1003376"/>
                <a:gd name="connsiteY48" fmla="*/ 559541 h 1165398"/>
                <a:gd name="connsiteX49" fmla="*/ 307099 w 1003376"/>
                <a:gd name="connsiteY49" fmla="*/ 537633 h 1165398"/>
                <a:gd name="connsiteX50" fmla="*/ 271856 w 1003376"/>
                <a:gd name="connsiteY50" fmla="*/ 528108 h 1165398"/>
                <a:gd name="connsiteX51" fmla="*/ 245186 w 1003376"/>
                <a:gd name="connsiteY51" fmla="*/ 515726 h 1165398"/>
                <a:gd name="connsiteX52" fmla="*/ 249949 w 1003376"/>
                <a:gd name="connsiteY52" fmla="*/ 487151 h 1165398"/>
                <a:gd name="connsiteX53" fmla="*/ 237566 w 1003376"/>
                <a:gd name="connsiteY53" fmla="*/ 470958 h 1165398"/>
                <a:gd name="connsiteX54" fmla="*/ 208991 w 1003376"/>
                <a:gd name="connsiteY54" fmla="*/ 478578 h 1165398"/>
                <a:gd name="connsiteX55" fmla="*/ 164224 w 1003376"/>
                <a:gd name="connsiteY55" fmla="*/ 476673 h 1165398"/>
                <a:gd name="connsiteX56" fmla="*/ 158509 w 1003376"/>
                <a:gd name="connsiteY56" fmla="*/ 475721 h 1165398"/>
                <a:gd name="connsiteX57" fmla="*/ 158509 w 1003376"/>
                <a:gd name="connsiteY57" fmla="*/ 475721 h 1165398"/>
                <a:gd name="connsiteX58" fmla="*/ 155651 w 1003376"/>
                <a:gd name="connsiteY58" fmla="*/ 474768 h 1165398"/>
                <a:gd name="connsiteX59" fmla="*/ 154699 w 1003376"/>
                <a:gd name="connsiteY59" fmla="*/ 474768 h 1165398"/>
                <a:gd name="connsiteX60" fmla="*/ 152794 w 1003376"/>
                <a:gd name="connsiteY60" fmla="*/ 473816 h 1165398"/>
                <a:gd name="connsiteX61" fmla="*/ 151841 w 1003376"/>
                <a:gd name="connsiteY61" fmla="*/ 473816 h 1165398"/>
                <a:gd name="connsiteX62" fmla="*/ 150889 w 1003376"/>
                <a:gd name="connsiteY62" fmla="*/ 472863 h 1165398"/>
                <a:gd name="connsiteX63" fmla="*/ 149936 w 1003376"/>
                <a:gd name="connsiteY63" fmla="*/ 471911 h 1165398"/>
                <a:gd name="connsiteX64" fmla="*/ 147079 w 1003376"/>
                <a:gd name="connsiteY64" fmla="*/ 468101 h 1165398"/>
                <a:gd name="connsiteX65" fmla="*/ 147079 w 1003376"/>
                <a:gd name="connsiteY65" fmla="*/ 468101 h 1165398"/>
                <a:gd name="connsiteX66" fmla="*/ 146126 w 1003376"/>
                <a:gd name="connsiteY66" fmla="*/ 466196 h 1165398"/>
                <a:gd name="connsiteX67" fmla="*/ 145174 w 1003376"/>
                <a:gd name="connsiteY67" fmla="*/ 464291 h 1165398"/>
                <a:gd name="connsiteX68" fmla="*/ 144221 w 1003376"/>
                <a:gd name="connsiteY68" fmla="*/ 463338 h 1165398"/>
                <a:gd name="connsiteX69" fmla="*/ 143269 w 1003376"/>
                <a:gd name="connsiteY69" fmla="*/ 462386 h 1165398"/>
                <a:gd name="connsiteX70" fmla="*/ 144221 w 1003376"/>
                <a:gd name="connsiteY70" fmla="*/ 435716 h 1165398"/>
                <a:gd name="connsiteX71" fmla="*/ 143269 w 1003376"/>
                <a:gd name="connsiteY71" fmla="*/ 406188 h 1165398"/>
                <a:gd name="connsiteX72" fmla="*/ 115646 w 1003376"/>
                <a:gd name="connsiteY72" fmla="*/ 375708 h 1165398"/>
                <a:gd name="connsiteX73" fmla="*/ 105169 w 1003376"/>
                <a:gd name="connsiteY73" fmla="*/ 338561 h 1165398"/>
                <a:gd name="connsiteX74" fmla="*/ 104216 w 1003376"/>
                <a:gd name="connsiteY74" fmla="*/ 313796 h 1165398"/>
                <a:gd name="connsiteX75" fmla="*/ 115646 w 1003376"/>
                <a:gd name="connsiteY75" fmla="*/ 298556 h 1165398"/>
                <a:gd name="connsiteX76" fmla="*/ 117551 w 1003376"/>
                <a:gd name="connsiteY76" fmla="*/ 278553 h 1165398"/>
                <a:gd name="connsiteX77" fmla="*/ 72784 w 1003376"/>
                <a:gd name="connsiteY77" fmla="*/ 241406 h 1165398"/>
                <a:gd name="connsiteX78" fmla="*/ 11824 w 1003376"/>
                <a:gd name="connsiteY78" fmla="*/ 189971 h 1165398"/>
                <a:gd name="connsiteX79" fmla="*/ 3251 w 1003376"/>
                <a:gd name="connsiteY79" fmla="*/ 158538 h 1165398"/>
                <a:gd name="connsiteX80" fmla="*/ 48971 w 1003376"/>
                <a:gd name="connsiteY80" fmla="*/ 185208 h 1165398"/>
                <a:gd name="connsiteX81" fmla="*/ 96596 w 1003376"/>
                <a:gd name="connsiteY81" fmla="*/ 191876 h 1165398"/>
                <a:gd name="connsiteX82" fmla="*/ 110884 w 1003376"/>
                <a:gd name="connsiteY82" fmla="*/ 202353 h 1165398"/>
                <a:gd name="connsiteX83" fmla="*/ 134696 w 1003376"/>
                <a:gd name="connsiteY83" fmla="*/ 228071 h 1165398"/>
                <a:gd name="connsiteX84" fmla="*/ 154699 w 1003376"/>
                <a:gd name="connsiteY84" fmla="*/ 219498 h 1165398"/>
                <a:gd name="connsiteX85" fmla="*/ 192799 w 1003376"/>
                <a:gd name="connsiteY85" fmla="*/ 230928 h 1165398"/>
                <a:gd name="connsiteX86" fmla="*/ 219469 w 1003376"/>
                <a:gd name="connsiteY86" fmla="*/ 234738 h 1165398"/>
                <a:gd name="connsiteX87" fmla="*/ 249949 w 1003376"/>
                <a:gd name="connsiteY87" fmla="*/ 216641 h 1165398"/>
                <a:gd name="connsiteX88" fmla="*/ 268046 w 1003376"/>
                <a:gd name="connsiteY88" fmla="*/ 228071 h 1165398"/>
                <a:gd name="connsiteX89" fmla="*/ 300431 w 1003376"/>
                <a:gd name="connsiteY89" fmla="*/ 263313 h 1165398"/>
                <a:gd name="connsiteX90" fmla="*/ 310909 w 1003376"/>
                <a:gd name="connsiteY90" fmla="*/ 278553 h 1165398"/>
                <a:gd name="connsiteX91" fmla="*/ 323291 w 1003376"/>
                <a:gd name="connsiteY91" fmla="*/ 270933 h 1165398"/>
                <a:gd name="connsiteX92" fmla="*/ 335674 w 1003376"/>
                <a:gd name="connsiteY92" fmla="*/ 261408 h 1165398"/>
                <a:gd name="connsiteX93" fmla="*/ 352819 w 1003376"/>
                <a:gd name="connsiteY93" fmla="*/ 265218 h 1165398"/>
                <a:gd name="connsiteX94" fmla="*/ 355676 w 1003376"/>
                <a:gd name="connsiteY94" fmla="*/ 212831 h 1165398"/>
                <a:gd name="connsiteX95" fmla="*/ 398539 w 1003376"/>
                <a:gd name="connsiteY95" fmla="*/ 185208 h 1165398"/>
                <a:gd name="connsiteX96" fmla="*/ 439496 w 1003376"/>
                <a:gd name="connsiteY96" fmla="*/ 190923 h 1165398"/>
                <a:gd name="connsiteX97" fmla="*/ 475691 w 1003376"/>
                <a:gd name="connsiteY97" fmla="*/ 188066 h 1165398"/>
                <a:gd name="connsiteX98" fmla="*/ 520459 w 1003376"/>
                <a:gd name="connsiteY98" fmla="*/ 172826 h 1165398"/>
                <a:gd name="connsiteX99" fmla="*/ 548081 w 1003376"/>
                <a:gd name="connsiteY99" fmla="*/ 151871 h 1165398"/>
                <a:gd name="connsiteX100" fmla="*/ 589039 w 1003376"/>
                <a:gd name="connsiteY100" fmla="*/ 132821 h 1165398"/>
                <a:gd name="connsiteX101" fmla="*/ 639521 w 1003376"/>
                <a:gd name="connsiteY101" fmla="*/ 127106 h 1165398"/>
                <a:gd name="connsiteX102" fmla="*/ 648094 w 1003376"/>
                <a:gd name="connsiteY102" fmla="*/ 105198 h 1165398"/>
                <a:gd name="connsiteX103" fmla="*/ 699529 w 1003376"/>
                <a:gd name="connsiteY103" fmla="*/ 65193 h 1165398"/>
                <a:gd name="connsiteX104" fmla="*/ 709054 w 1003376"/>
                <a:gd name="connsiteY104" fmla="*/ 43286 h 1165398"/>
                <a:gd name="connsiteX105" fmla="*/ 700481 w 1003376"/>
                <a:gd name="connsiteY105" fmla="*/ 26141 h 1165398"/>
                <a:gd name="connsiteX106" fmla="*/ 705244 w 1003376"/>
                <a:gd name="connsiteY106" fmla="*/ 8996 h 1165398"/>
                <a:gd name="connsiteX107" fmla="*/ 734771 w 1003376"/>
                <a:gd name="connsiteY107" fmla="*/ 1376 h 1165398"/>
                <a:gd name="connsiteX108" fmla="*/ 778586 w 1003376"/>
                <a:gd name="connsiteY108" fmla="*/ 4233 h 1165398"/>
                <a:gd name="connsiteX109" fmla="*/ 801446 w 1003376"/>
                <a:gd name="connsiteY109" fmla="*/ 53763 h 1165398"/>
                <a:gd name="connsiteX110" fmla="*/ 782396 w 1003376"/>
                <a:gd name="connsiteY110" fmla="*/ 93768 h 1165398"/>
                <a:gd name="connsiteX111" fmla="*/ 775729 w 1003376"/>
                <a:gd name="connsiteY111" fmla="*/ 119486 h 1165398"/>
                <a:gd name="connsiteX112" fmla="*/ 835736 w 1003376"/>
                <a:gd name="connsiteY112" fmla="*/ 132821 h 1165398"/>
                <a:gd name="connsiteX113" fmla="*/ 839546 w 1003376"/>
                <a:gd name="connsiteY113" fmla="*/ 149013 h 1165398"/>
                <a:gd name="connsiteX114" fmla="*/ 845261 w 1003376"/>
                <a:gd name="connsiteY114" fmla="*/ 180446 h 1165398"/>
                <a:gd name="connsiteX115" fmla="*/ 875741 w 1003376"/>
                <a:gd name="connsiteY115" fmla="*/ 221403 h 1165398"/>
                <a:gd name="connsiteX116" fmla="*/ 830021 w 1003376"/>
                <a:gd name="connsiteY116" fmla="*/ 257598 h 1165398"/>
                <a:gd name="connsiteX117" fmla="*/ 826211 w 1003376"/>
                <a:gd name="connsiteY117" fmla="*/ 285221 h 1165398"/>
                <a:gd name="connsiteX118" fmla="*/ 829069 w 1003376"/>
                <a:gd name="connsiteY118" fmla="*/ 314748 h 1165398"/>
                <a:gd name="connsiteX119" fmla="*/ 809066 w 1003376"/>
                <a:gd name="connsiteY119" fmla="*/ 354753 h 1165398"/>
                <a:gd name="connsiteX120" fmla="*/ 800494 w 1003376"/>
                <a:gd name="connsiteY120" fmla="*/ 427143 h 1165398"/>
                <a:gd name="connsiteX121" fmla="*/ 805256 w 1003376"/>
                <a:gd name="connsiteY121" fmla="*/ 472863 h 1165398"/>
                <a:gd name="connsiteX122" fmla="*/ 844309 w 1003376"/>
                <a:gd name="connsiteY122" fmla="*/ 512868 h 1165398"/>
                <a:gd name="connsiteX123" fmla="*/ 840499 w 1003376"/>
                <a:gd name="connsiteY123" fmla="*/ 550016 h 1165398"/>
                <a:gd name="connsiteX124" fmla="*/ 857644 w 1003376"/>
                <a:gd name="connsiteY124" fmla="*/ 586211 h 1165398"/>
                <a:gd name="connsiteX125" fmla="*/ 890981 w 1003376"/>
                <a:gd name="connsiteY125" fmla="*/ 622406 h 1165398"/>
                <a:gd name="connsiteX126" fmla="*/ 929081 w 1003376"/>
                <a:gd name="connsiteY126" fmla="*/ 653838 h 1165398"/>
                <a:gd name="connsiteX127" fmla="*/ 968134 w 1003376"/>
                <a:gd name="connsiteY127" fmla="*/ 670983 h 1165398"/>
                <a:gd name="connsiteX128" fmla="*/ 1003376 w 1003376"/>
                <a:gd name="connsiteY128" fmla="*/ 679556 h 116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003376" h="1165398">
                  <a:moveTo>
                    <a:pt x="1003376" y="679556"/>
                  </a:moveTo>
                  <a:lnTo>
                    <a:pt x="991946" y="855768"/>
                  </a:lnTo>
                  <a:cubicBezTo>
                    <a:pt x="991946" y="855768"/>
                    <a:pt x="990041" y="855768"/>
                    <a:pt x="986231" y="854816"/>
                  </a:cubicBezTo>
                  <a:cubicBezTo>
                    <a:pt x="985279" y="854816"/>
                    <a:pt x="984326" y="854816"/>
                    <a:pt x="984326" y="854816"/>
                  </a:cubicBezTo>
                  <a:cubicBezTo>
                    <a:pt x="984326" y="854816"/>
                    <a:pt x="983374" y="854816"/>
                    <a:pt x="982421" y="854816"/>
                  </a:cubicBezTo>
                  <a:cubicBezTo>
                    <a:pt x="981469" y="854816"/>
                    <a:pt x="980516" y="854816"/>
                    <a:pt x="979564" y="854816"/>
                  </a:cubicBezTo>
                  <a:cubicBezTo>
                    <a:pt x="978611" y="854816"/>
                    <a:pt x="977659" y="854816"/>
                    <a:pt x="976706" y="854816"/>
                  </a:cubicBezTo>
                  <a:cubicBezTo>
                    <a:pt x="974801" y="854816"/>
                    <a:pt x="973849" y="854816"/>
                    <a:pt x="971944" y="853863"/>
                  </a:cubicBezTo>
                  <a:cubicBezTo>
                    <a:pt x="961466" y="852911"/>
                    <a:pt x="948131" y="851006"/>
                    <a:pt x="932891" y="849101"/>
                  </a:cubicBezTo>
                  <a:cubicBezTo>
                    <a:pt x="930986" y="849101"/>
                    <a:pt x="929081" y="849101"/>
                    <a:pt x="927176" y="848148"/>
                  </a:cubicBezTo>
                  <a:cubicBezTo>
                    <a:pt x="922414" y="848148"/>
                    <a:pt x="918604" y="847196"/>
                    <a:pt x="913841" y="847196"/>
                  </a:cubicBezTo>
                  <a:cubicBezTo>
                    <a:pt x="910984" y="847196"/>
                    <a:pt x="908126" y="847196"/>
                    <a:pt x="906221" y="846243"/>
                  </a:cubicBezTo>
                  <a:cubicBezTo>
                    <a:pt x="903364" y="846243"/>
                    <a:pt x="901459" y="846243"/>
                    <a:pt x="899554" y="845291"/>
                  </a:cubicBezTo>
                  <a:cubicBezTo>
                    <a:pt x="895744" y="845291"/>
                    <a:pt x="891934" y="844338"/>
                    <a:pt x="888124" y="844338"/>
                  </a:cubicBezTo>
                  <a:cubicBezTo>
                    <a:pt x="887171" y="844338"/>
                    <a:pt x="887171" y="844338"/>
                    <a:pt x="886219" y="844338"/>
                  </a:cubicBezTo>
                  <a:cubicBezTo>
                    <a:pt x="884314" y="844338"/>
                    <a:pt x="883361" y="844338"/>
                    <a:pt x="881456" y="844338"/>
                  </a:cubicBezTo>
                  <a:cubicBezTo>
                    <a:pt x="876694" y="844338"/>
                    <a:pt x="870979" y="844338"/>
                    <a:pt x="866216" y="843386"/>
                  </a:cubicBezTo>
                  <a:cubicBezTo>
                    <a:pt x="831926" y="842433"/>
                    <a:pt x="803351" y="845291"/>
                    <a:pt x="799541" y="855768"/>
                  </a:cubicBezTo>
                  <a:cubicBezTo>
                    <a:pt x="799541" y="855768"/>
                    <a:pt x="782396" y="911966"/>
                    <a:pt x="770966" y="929111"/>
                  </a:cubicBezTo>
                  <a:cubicBezTo>
                    <a:pt x="759536" y="947208"/>
                    <a:pt x="731914" y="991976"/>
                    <a:pt x="738581" y="998643"/>
                  </a:cubicBezTo>
                  <a:cubicBezTo>
                    <a:pt x="745249" y="1005311"/>
                    <a:pt x="756679" y="1008168"/>
                    <a:pt x="758584" y="1015788"/>
                  </a:cubicBezTo>
                  <a:cubicBezTo>
                    <a:pt x="760489" y="1023408"/>
                    <a:pt x="746201" y="1034838"/>
                    <a:pt x="737629" y="1037696"/>
                  </a:cubicBezTo>
                  <a:cubicBezTo>
                    <a:pt x="729056" y="1040553"/>
                    <a:pt x="713816" y="1046268"/>
                    <a:pt x="707149" y="1046268"/>
                  </a:cubicBezTo>
                  <a:cubicBezTo>
                    <a:pt x="700481" y="1046268"/>
                    <a:pt x="682384" y="1032933"/>
                    <a:pt x="682384" y="1032933"/>
                  </a:cubicBezTo>
                  <a:cubicBezTo>
                    <a:pt x="682384" y="1032933"/>
                    <a:pt x="671906" y="1007216"/>
                    <a:pt x="661429" y="1001501"/>
                  </a:cubicBezTo>
                  <a:cubicBezTo>
                    <a:pt x="650951" y="995786"/>
                    <a:pt x="602374" y="976736"/>
                    <a:pt x="595706" y="984356"/>
                  </a:cubicBezTo>
                  <a:cubicBezTo>
                    <a:pt x="589039" y="991976"/>
                    <a:pt x="552844" y="1008168"/>
                    <a:pt x="549034" y="1025313"/>
                  </a:cubicBezTo>
                  <a:cubicBezTo>
                    <a:pt x="545224" y="1042458"/>
                    <a:pt x="553796" y="1051983"/>
                    <a:pt x="555701" y="1065318"/>
                  </a:cubicBezTo>
                  <a:cubicBezTo>
                    <a:pt x="557606" y="1078653"/>
                    <a:pt x="552844" y="1084368"/>
                    <a:pt x="548081" y="1090083"/>
                  </a:cubicBezTo>
                  <a:cubicBezTo>
                    <a:pt x="543319" y="1095798"/>
                    <a:pt x="541414" y="1099608"/>
                    <a:pt x="541414" y="1110086"/>
                  </a:cubicBezTo>
                  <a:cubicBezTo>
                    <a:pt x="541414" y="1120563"/>
                    <a:pt x="542366" y="1124373"/>
                    <a:pt x="551891" y="1138661"/>
                  </a:cubicBezTo>
                  <a:cubicBezTo>
                    <a:pt x="561416" y="1152948"/>
                    <a:pt x="568084" y="1158663"/>
                    <a:pt x="563321" y="1163426"/>
                  </a:cubicBezTo>
                  <a:cubicBezTo>
                    <a:pt x="558559" y="1168188"/>
                    <a:pt x="549034" y="1163426"/>
                    <a:pt x="541414" y="1158663"/>
                  </a:cubicBezTo>
                  <a:cubicBezTo>
                    <a:pt x="533794" y="1153901"/>
                    <a:pt x="529984" y="1131993"/>
                    <a:pt x="515696" y="1131993"/>
                  </a:cubicBezTo>
                  <a:cubicBezTo>
                    <a:pt x="501409" y="1131993"/>
                    <a:pt x="494741" y="1134851"/>
                    <a:pt x="490931" y="1130088"/>
                  </a:cubicBezTo>
                  <a:cubicBezTo>
                    <a:pt x="487121" y="1125326"/>
                    <a:pt x="467119" y="1093893"/>
                    <a:pt x="465214" y="1091036"/>
                  </a:cubicBezTo>
                  <a:cubicBezTo>
                    <a:pt x="463309" y="1088178"/>
                    <a:pt x="446164" y="1063413"/>
                    <a:pt x="429019" y="1054841"/>
                  </a:cubicBezTo>
                  <a:cubicBezTo>
                    <a:pt x="411874" y="1046268"/>
                    <a:pt x="382346" y="1034838"/>
                    <a:pt x="386156" y="1028171"/>
                  </a:cubicBezTo>
                  <a:cubicBezTo>
                    <a:pt x="389966" y="1021503"/>
                    <a:pt x="417589" y="1006263"/>
                    <a:pt x="427114" y="999596"/>
                  </a:cubicBezTo>
                  <a:cubicBezTo>
                    <a:pt x="436639" y="992928"/>
                    <a:pt x="442354" y="977688"/>
                    <a:pt x="442354" y="968163"/>
                  </a:cubicBezTo>
                  <a:cubicBezTo>
                    <a:pt x="442354" y="958638"/>
                    <a:pt x="449021" y="938636"/>
                    <a:pt x="429971" y="921491"/>
                  </a:cubicBezTo>
                  <a:cubicBezTo>
                    <a:pt x="410921" y="904346"/>
                    <a:pt x="394729" y="851958"/>
                    <a:pt x="393776" y="837671"/>
                  </a:cubicBezTo>
                  <a:cubicBezTo>
                    <a:pt x="392824" y="822431"/>
                    <a:pt x="385204" y="814811"/>
                    <a:pt x="386156" y="804333"/>
                  </a:cubicBezTo>
                  <a:cubicBezTo>
                    <a:pt x="386156" y="793856"/>
                    <a:pt x="378536" y="776711"/>
                    <a:pt x="386156" y="763376"/>
                  </a:cubicBezTo>
                  <a:cubicBezTo>
                    <a:pt x="393776" y="750041"/>
                    <a:pt x="410921" y="728133"/>
                    <a:pt x="406159" y="720513"/>
                  </a:cubicBezTo>
                  <a:cubicBezTo>
                    <a:pt x="401396" y="712893"/>
                    <a:pt x="388061" y="680508"/>
                    <a:pt x="382346" y="677651"/>
                  </a:cubicBezTo>
                  <a:cubicBezTo>
                    <a:pt x="376631" y="674793"/>
                    <a:pt x="332816" y="639551"/>
                    <a:pt x="332816" y="639551"/>
                  </a:cubicBezTo>
                  <a:cubicBezTo>
                    <a:pt x="332816" y="639551"/>
                    <a:pt x="334721" y="616691"/>
                    <a:pt x="342341" y="598593"/>
                  </a:cubicBezTo>
                  <a:cubicBezTo>
                    <a:pt x="349961" y="580496"/>
                    <a:pt x="356629" y="568113"/>
                    <a:pt x="347104" y="559541"/>
                  </a:cubicBezTo>
                  <a:cubicBezTo>
                    <a:pt x="337579" y="550968"/>
                    <a:pt x="311861" y="538586"/>
                    <a:pt x="307099" y="537633"/>
                  </a:cubicBezTo>
                  <a:cubicBezTo>
                    <a:pt x="302336" y="536681"/>
                    <a:pt x="271856" y="528108"/>
                    <a:pt x="271856" y="528108"/>
                  </a:cubicBezTo>
                  <a:cubicBezTo>
                    <a:pt x="271856" y="528108"/>
                    <a:pt x="249949" y="515726"/>
                    <a:pt x="245186" y="515726"/>
                  </a:cubicBezTo>
                  <a:cubicBezTo>
                    <a:pt x="248044" y="504296"/>
                    <a:pt x="248996" y="490961"/>
                    <a:pt x="249949" y="487151"/>
                  </a:cubicBezTo>
                  <a:cubicBezTo>
                    <a:pt x="250901" y="481436"/>
                    <a:pt x="239471" y="472863"/>
                    <a:pt x="237566" y="470958"/>
                  </a:cubicBezTo>
                  <a:cubicBezTo>
                    <a:pt x="236614" y="470006"/>
                    <a:pt x="214706" y="473816"/>
                    <a:pt x="208991" y="478578"/>
                  </a:cubicBezTo>
                  <a:cubicBezTo>
                    <a:pt x="204229" y="483341"/>
                    <a:pt x="179464" y="478578"/>
                    <a:pt x="164224" y="476673"/>
                  </a:cubicBezTo>
                  <a:cubicBezTo>
                    <a:pt x="162319" y="476673"/>
                    <a:pt x="160414" y="475721"/>
                    <a:pt x="158509" y="475721"/>
                  </a:cubicBezTo>
                  <a:cubicBezTo>
                    <a:pt x="158509" y="475721"/>
                    <a:pt x="158509" y="475721"/>
                    <a:pt x="158509" y="475721"/>
                  </a:cubicBezTo>
                  <a:cubicBezTo>
                    <a:pt x="157556" y="475721"/>
                    <a:pt x="156604" y="474768"/>
                    <a:pt x="155651" y="474768"/>
                  </a:cubicBezTo>
                  <a:cubicBezTo>
                    <a:pt x="155651" y="474768"/>
                    <a:pt x="155651" y="474768"/>
                    <a:pt x="154699" y="474768"/>
                  </a:cubicBezTo>
                  <a:cubicBezTo>
                    <a:pt x="153746" y="474768"/>
                    <a:pt x="152794" y="473816"/>
                    <a:pt x="152794" y="473816"/>
                  </a:cubicBezTo>
                  <a:cubicBezTo>
                    <a:pt x="152794" y="473816"/>
                    <a:pt x="152794" y="473816"/>
                    <a:pt x="151841" y="473816"/>
                  </a:cubicBezTo>
                  <a:cubicBezTo>
                    <a:pt x="151841" y="473816"/>
                    <a:pt x="150889" y="472863"/>
                    <a:pt x="150889" y="472863"/>
                  </a:cubicBezTo>
                  <a:cubicBezTo>
                    <a:pt x="150889" y="472863"/>
                    <a:pt x="149936" y="471911"/>
                    <a:pt x="149936" y="471911"/>
                  </a:cubicBezTo>
                  <a:cubicBezTo>
                    <a:pt x="148984" y="470958"/>
                    <a:pt x="147079" y="470006"/>
                    <a:pt x="147079" y="468101"/>
                  </a:cubicBezTo>
                  <a:cubicBezTo>
                    <a:pt x="147079" y="468101"/>
                    <a:pt x="147079" y="468101"/>
                    <a:pt x="147079" y="468101"/>
                  </a:cubicBezTo>
                  <a:cubicBezTo>
                    <a:pt x="147079" y="467148"/>
                    <a:pt x="146126" y="467148"/>
                    <a:pt x="146126" y="466196"/>
                  </a:cubicBezTo>
                  <a:cubicBezTo>
                    <a:pt x="145174" y="465243"/>
                    <a:pt x="145174" y="465243"/>
                    <a:pt x="145174" y="464291"/>
                  </a:cubicBezTo>
                  <a:cubicBezTo>
                    <a:pt x="145174" y="464291"/>
                    <a:pt x="145174" y="463338"/>
                    <a:pt x="144221" y="463338"/>
                  </a:cubicBezTo>
                  <a:cubicBezTo>
                    <a:pt x="144221" y="463338"/>
                    <a:pt x="143269" y="462386"/>
                    <a:pt x="143269" y="462386"/>
                  </a:cubicBezTo>
                  <a:cubicBezTo>
                    <a:pt x="140411" y="459528"/>
                    <a:pt x="141364" y="442383"/>
                    <a:pt x="144221" y="435716"/>
                  </a:cubicBezTo>
                  <a:cubicBezTo>
                    <a:pt x="147079" y="429048"/>
                    <a:pt x="146126" y="416666"/>
                    <a:pt x="143269" y="406188"/>
                  </a:cubicBezTo>
                  <a:cubicBezTo>
                    <a:pt x="140411" y="395711"/>
                    <a:pt x="126124" y="385233"/>
                    <a:pt x="115646" y="375708"/>
                  </a:cubicBezTo>
                  <a:cubicBezTo>
                    <a:pt x="105169" y="366183"/>
                    <a:pt x="105169" y="340466"/>
                    <a:pt x="105169" y="338561"/>
                  </a:cubicBezTo>
                  <a:cubicBezTo>
                    <a:pt x="105169" y="336656"/>
                    <a:pt x="104216" y="319511"/>
                    <a:pt x="104216" y="313796"/>
                  </a:cubicBezTo>
                  <a:cubicBezTo>
                    <a:pt x="104216" y="308081"/>
                    <a:pt x="111836" y="306176"/>
                    <a:pt x="115646" y="298556"/>
                  </a:cubicBezTo>
                  <a:cubicBezTo>
                    <a:pt x="119456" y="290936"/>
                    <a:pt x="118504" y="283316"/>
                    <a:pt x="117551" y="278553"/>
                  </a:cubicBezTo>
                  <a:cubicBezTo>
                    <a:pt x="116599" y="273791"/>
                    <a:pt x="88976" y="254741"/>
                    <a:pt x="72784" y="241406"/>
                  </a:cubicBezTo>
                  <a:cubicBezTo>
                    <a:pt x="56591" y="228071"/>
                    <a:pt x="31826" y="210926"/>
                    <a:pt x="11824" y="189971"/>
                  </a:cubicBezTo>
                  <a:cubicBezTo>
                    <a:pt x="-8179" y="169968"/>
                    <a:pt x="3251" y="158538"/>
                    <a:pt x="3251" y="158538"/>
                  </a:cubicBezTo>
                  <a:cubicBezTo>
                    <a:pt x="3251" y="158538"/>
                    <a:pt x="36589" y="181398"/>
                    <a:pt x="48971" y="185208"/>
                  </a:cubicBezTo>
                  <a:cubicBezTo>
                    <a:pt x="61354" y="189971"/>
                    <a:pt x="81356" y="191876"/>
                    <a:pt x="96596" y="191876"/>
                  </a:cubicBezTo>
                  <a:cubicBezTo>
                    <a:pt x="111836" y="191876"/>
                    <a:pt x="110884" y="200448"/>
                    <a:pt x="110884" y="202353"/>
                  </a:cubicBezTo>
                  <a:cubicBezTo>
                    <a:pt x="110884" y="205211"/>
                    <a:pt x="131839" y="226166"/>
                    <a:pt x="134696" y="228071"/>
                  </a:cubicBezTo>
                  <a:cubicBezTo>
                    <a:pt x="137554" y="229976"/>
                    <a:pt x="150889" y="221403"/>
                    <a:pt x="154699" y="219498"/>
                  </a:cubicBezTo>
                  <a:cubicBezTo>
                    <a:pt x="158509" y="217593"/>
                    <a:pt x="189941" y="229976"/>
                    <a:pt x="192799" y="230928"/>
                  </a:cubicBezTo>
                  <a:cubicBezTo>
                    <a:pt x="195656" y="231881"/>
                    <a:pt x="215659" y="235691"/>
                    <a:pt x="219469" y="234738"/>
                  </a:cubicBezTo>
                  <a:cubicBezTo>
                    <a:pt x="223279" y="232833"/>
                    <a:pt x="244234" y="219498"/>
                    <a:pt x="249949" y="216641"/>
                  </a:cubicBezTo>
                  <a:cubicBezTo>
                    <a:pt x="255664" y="213783"/>
                    <a:pt x="266141" y="226166"/>
                    <a:pt x="268046" y="228071"/>
                  </a:cubicBezTo>
                  <a:cubicBezTo>
                    <a:pt x="270904" y="230928"/>
                    <a:pt x="298526" y="255693"/>
                    <a:pt x="300431" y="263313"/>
                  </a:cubicBezTo>
                  <a:cubicBezTo>
                    <a:pt x="302336" y="269981"/>
                    <a:pt x="310909" y="278553"/>
                    <a:pt x="310909" y="278553"/>
                  </a:cubicBezTo>
                  <a:cubicBezTo>
                    <a:pt x="310909" y="278553"/>
                    <a:pt x="320434" y="274743"/>
                    <a:pt x="323291" y="270933"/>
                  </a:cubicBezTo>
                  <a:cubicBezTo>
                    <a:pt x="326149" y="267123"/>
                    <a:pt x="333769" y="262361"/>
                    <a:pt x="335674" y="261408"/>
                  </a:cubicBezTo>
                  <a:cubicBezTo>
                    <a:pt x="337579" y="260456"/>
                    <a:pt x="347104" y="269028"/>
                    <a:pt x="352819" y="265218"/>
                  </a:cubicBezTo>
                  <a:cubicBezTo>
                    <a:pt x="358534" y="262361"/>
                    <a:pt x="356629" y="220451"/>
                    <a:pt x="355676" y="212831"/>
                  </a:cubicBezTo>
                  <a:cubicBezTo>
                    <a:pt x="354724" y="206163"/>
                    <a:pt x="393776" y="187113"/>
                    <a:pt x="398539" y="185208"/>
                  </a:cubicBezTo>
                  <a:cubicBezTo>
                    <a:pt x="403301" y="183303"/>
                    <a:pt x="439496" y="190923"/>
                    <a:pt x="439496" y="190923"/>
                  </a:cubicBezTo>
                  <a:cubicBezTo>
                    <a:pt x="439496" y="190923"/>
                    <a:pt x="467119" y="192828"/>
                    <a:pt x="475691" y="188066"/>
                  </a:cubicBezTo>
                  <a:cubicBezTo>
                    <a:pt x="483311" y="184256"/>
                    <a:pt x="512839" y="174731"/>
                    <a:pt x="520459" y="172826"/>
                  </a:cubicBezTo>
                  <a:cubicBezTo>
                    <a:pt x="528079" y="169968"/>
                    <a:pt x="543319" y="160443"/>
                    <a:pt x="548081" y="151871"/>
                  </a:cubicBezTo>
                  <a:cubicBezTo>
                    <a:pt x="552844" y="143298"/>
                    <a:pt x="583324" y="135678"/>
                    <a:pt x="589039" y="132821"/>
                  </a:cubicBezTo>
                  <a:cubicBezTo>
                    <a:pt x="593801" y="129011"/>
                    <a:pt x="624281" y="129011"/>
                    <a:pt x="639521" y="127106"/>
                  </a:cubicBezTo>
                  <a:cubicBezTo>
                    <a:pt x="654761" y="124248"/>
                    <a:pt x="646189" y="112818"/>
                    <a:pt x="648094" y="105198"/>
                  </a:cubicBezTo>
                  <a:cubicBezTo>
                    <a:pt x="649999" y="97578"/>
                    <a:pt x="691909" y="71861"/>
                    <a:pt x="699529" y="65193"/>
                  </a:cubicBezTo>
                  <a:cubicBezTo>
                    <a:pt x="707149" y="58526"/>
                    <a:pt x="709054" y="49953"/>
                    <a:pt x="709054" y="43286"/>
                  </a:cubicBezTo>
                  <a:cubicBezTo>
                    <a:pt x="709054" y="36618"/>
                    <a:pt x="703339" y="30903"/>
                    <a:pt x="700481" y="26141"/>
                  </a:cubicBezTo>
                  <a:cubicBezTo>
                    <a:pt x="697624" y="21378"/>
                    <a:pt x="702386" y="9948"/>
                    <a:pt x="705244" y="8996"/>
                  </a:cubicBezTo>
                  <a:cubicBezTo>
                    <a:pt x="708101" y="7091"/>
                    <a:pt x="730009" y="4233"/>
                    <a:pt x="734771" y="1376"/>
                  </a:cubicBezTo>
                  <a:cubicBezTo>
                    <a:pt x="738581" y="-1482"/>
                    <a:pt x="770014" y="423"/>
                    <a:pt x="778586" y="4233"/>
                  </a:cubicBezTo>
                  <a:cubicBezTo>
                    <a:pt x="787159" y="8996"/>
                    <a:pt x="802399" y="51858"/>
                    <a:pt x="801446" y="53763"/>
                  </a:cubicBezTo>
                  <a:cubicBezTo>
                    <a:pt x="800494" y="56621"/>
                    <a:pt x="789064" y="83291"/>
                    <a:pt x="782396" y="93768"/>
                  </a:cubicBezTo>
                  <a:cubicBezTo>
                    <a:pt x="775729" y="103293"/>
                    <a:pt x="775729" y="119486"/>
                    <a:pt x="775729" y="119486"/>
                  </a:cubicBezTo>
                  <a:cubicBezTo>
                    <a:pt x="775729" y="119486"/>
                    <a:pt x="831926" y="130916"/>
                    <a:pt x="835736" y="132821"/>
                  </a:cubicBezTo>
                  <a:cubicBezTo>
                    <a:pt x="839546" y="134726"/>
                    <a:pt x="839546" y="141393"/>
                    <a:pt x="839546" y="149013"/>
                  </a:cubicBezTo>
                  <a:cubicBezTo>
                    <a:pt x="839546" y="156633"/>
                    <a:pt x="843356" y="172826"/>
                    <a:pt x="845261" y="180446"/>
                  </a:cubicBezTo>
                  <a:cubicBezTo>
                    <a:pt x="848119" y="188066"/>
                    <a:pt x="876694" y="209021"/>
                    <a:pt x="875741" y="221403"/>
                  </a:cubicBezTo>
                  <a:cubicBezTo>
                    <a:pt x="874789" y="233786"/>
                    <a:pt x="830021" y="257598"/>
                    <a:pt x="830021" y="257598"/>
                  </a:cubicBezTo>
                  <a:cubicBezTo>
                    <a:pt x="830021" y="257598"/>
                    <a:pt x="826211" y="282363"/>
                    <a:pt x="826211" y="285221"/>
                  </a:cubicBezTo>
                  <a:cubicBezTo>
                    <a:pt x="826211" y="288078"/>
                    <a:pt x="830974" y="304271"/>
                    <a:pt x="829069" y="314748"/>
                  </a:cubicBezTo>
                  <a:cubicBezTo>
                    <a:pt x="827164" y="324273"/>
                    <a:pt x="812876" y="339513"/>
                    <a:pt x="809066" y="354753"/>
                  </a:cubicBezTo>
                  <a:cubicBezTo>
                    <a:pt x="806209" y="369993"/>
                    <a:pt x="801446" y="423333"/>
                    <a:pt x="800494" y="427143"/>
                  </a:cubicBezTo>
                  <a:cubicBezTo>
                    <a:pt x="800494" y="430001"/>
                    <a:pt x="802399" y="464291"/>
                    <a:pt x="805256" y="472863"/>
                  </a:cubicBezTo>
                  <a:cubicBezTo>
                    <a:pt x="808114" y="481436"/>
                    <a:pt x="838594" y="499533"/>
                    <a:pt x="844309" y="512868"/>
                  </a:cubicBezTo>
                  <a:cubicBezTo>
                    <a:pt x="849071" y="526203"/>
                    <a:pt x="840499" y="550016"/>
                    <a:pt x="840499" y="550016"/>
                  </a:cubicBezTo>
                  <a:cubicBezTo>
                    <a:pt x="840499" y="550016"/>
                    <a:pt x="854786" y="580496"/>
                    <a:pt x="857644" y="586211"/>
                  </a:cubicBezTo>
                  <a:cubicBezTo>
                    <a:pt x="860501" y="591926"/>
                    <a:pt x="887171" y="614786"/>
                    <a:pt x="890981" y="622406"/>
                  </a:cubicBezTo>
                  <a:cubicBezTo>
                    <a:pt x="894791" y="630026"/>
                    <a:pt x="924319" y="650028"/>
                    <a:pt x="929081" y="653838"/>
                  </a:cubicBezTo>
                  <a:cubicBezTo>
                    <a:pt x="933844" y="656696"/>
                    <a:pt x="964324" y="670031"/>
                    <a:pt x="968134" y="670983"/>
                  </a:cubicBezTo>
                  <a:cubicBezTo>
                    <a:pt x="976706" y="673841"/>
                    <a:pt x="991946" y="677651"/>
                    <a:pt x="1003376" y="679556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EE5C6B73-BB26-D0A3-2961-7DB4934F906A}"/>
                </a:ext>
              </a:extLst>
            </p:cNvPr>
            <p:cNvSpPr/>
            <p:nvPr/>
          </p:nvSpPr>
          <p:spPr>
            <a:xfrm>
              <a:off x="7087229" y="3635268"/>
              <a:ext cx="176535" cy="106393"/>
            </a:xfrm>
            <a:custGeom>
              <a:avLst/>
              <a:gdLst>
                <a:gd name="connsiteX0" fmla="*/ 176536 w 176535"/>
                <a:gd name="connsiteY0" fmla="*/ 27093 h 106393"/>
                <a:gd name="connsiteX1" fmla="*/ 176536 w 176535"/>
                <a:gd name="connsiteY1" fmla="*/ 49953 h 106393"/>
                <a:gd name="connsiteX2" fmla="*/ 167011 w 176535"/>
                <a:gd name="connsiteY2" fmla="*/ 59478 h 106393"/>
                <a:gd name="connsiteX3" fmla="*/ 163201 w 176535"/>
                <a:gd name="connsiteY3" fmla="*/ 86148 h 106393"/>
                <a:gd name="connsiteX4" fmla="*/ 161296 w 176535"/>
                <a:gd name="connsiteY4" fmla="*/ 100436 h 106393"/>
                <a:gd name="connsiteX5" fmla="*/ 122243 w 176535"/>
                <a:gd name="connsiteY5" fmla="*/ 106151 h 106393"/>
                <a:gd name="connsiteX6" fmla="*/ 66046 w 176535"/>
                <a:gd name="connsiteY6" fmla="*/ 101388 h 106393"/>
                <a:gd name="connsiteX7" fmla="*/ 9848 w 176535"/>
                <a:gd name="connsiteY7" fmla="*/ 96626 h 106393"/>
                <a:gd name="connsiteX8" fmla="*/ 3181 w 176535"/>
                <a:gd name="connsiteY8" fmla="*/ 71861 h 106393"/>
                <a:gd name="connsiteX9" fmla="*/ 18421 w 176535"/>
                <a:gd name="connsiteY9" fmla="*/ 57573 h 106393"/>
                <a:gd name="connsiteX10" fmla="*/ 30803 w 176535"/>
                <a:gd name="connsiteY10" fmla="*/ 48048 h 106393"/>
                <a:gd name="connsiteX11" fmla="*/ 32708 w 176535"/>
                <a:gd name="connsiteY11" fmla="*/ 22331 h 106393"/>
                <a:gd name="connsiteX12" fmla="*/ 57473 w 176535"/>
                <a:gd name="connsiteY12" fmla="*/ 423 h 106393"/>
                <a:gd name="connsiteX13" fmla="*/ 104146 w 176535"/>
                <a:gd name="connsiteY13" fmla="*/ 423 h 106393"/>
                <a:gd name="connsiteX14" fmla="*/ 127958 w 176535"/>
                <a:gd name="connsiteY14" fmla="*/ 7091 h 106393"/>
                <a:gd name="connsiteX15" fmla="*/ 157486 w 176535"/>
                <a:gd name="connsiteY15" fmla="*/ 8043 h 106393"/>
                <a:gd name="connsiteX16" fmla="*/ 176536 w 176535"/>
                <a:gd name="connsiteY16" fmla="*/ 27093 h 1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535" h="106393">
                  <a:moveTo>
                    <a:pt x="176536" y="27093"/>
                  </a:moveTo>
                  <a:cubicBezTo>
                    <a:pt x="176536" y="27093"/>
                    <a:pt x="176536" y="46143"/>
                    <a:pt x="176536" y="49953"/>
                  </a:cubicBezTo>
                  <a:cubicBezTo>
                    <a:pt x="176536" y="53763"/>
                    <a:pt x="171773" y="54716"/>
                    <a:pt x="167011" y="59478"/>
                  </a:cubicBezTo>
                  <a:cubicBezTo>
                    <a:pt x="163201" y="63288"/>
                    <a:pt x="163201" y="81386"/>
                    <a:pt x="163201" y="86148"/>
                  </a:cubicBezTo>
                  <a:cubicBezTo>
                    <a:pt x="163201" y="90911"/>
                    <a:pt x="172726" y="97578"/>
                    <a:pt x="161296" y="100436"/>
                  </a:cubicBezTo>
                  <a:cubicBezTo>
                    <a:pt x="150818" y="103293"/>
                    <a:pt x="131768" y="105198"/>
                    <a:pt x="122243" y="106151"/>
                  </a:cubicBezTo>
                  <a:cubicBezTo>
                    <a:pt x="112718" y="107103"/>
                    <a:pt x="93668" y="105198"/>
                    <a:pt x="66046" y="101388"/>
                  </a:cubicBezTo>
                  <a:cubicBezTo>
                    <a:pt x="38423" y="97578"/>
                    <a:pt x="16516" y="97578"/>
                    <a:pt x="9848" y="96626"/>
                  </a:cubicBezTo>
                  <a:cubicBezTo>
                    <a:pt x="3181" y="95673"/>
                    <a:pt x="-4439" y="81386"/>
                    <a:pt x="3181" y="71861"/>
                  </a:cubicBezTo>
                  <a:cubicBezTo>
                    <a:pt x="10801" y="62336"/>
                    <a:pt x="15563" y="59478"/>
                    <a:pt x="18421" y="57573"/>
                  </a:cubicBezTo>
                  <a:cubicBezTo>
                    <a:pt x="21278" y="54716"/>
                    <a:pt x="30803" y="49953"/>
                    <a:pt x="30803" y="48048"/>
                  </a:cubicBezTo>
                  <a:cubicBezTo>
                    <a:pt x="30803" y="46143"/>
                    <a:pt x="26993" y="31856"/>
                    <a:pt x="32708" y="22331"/>
                  </a:cubicBezTo>
                  <a:cubicBezTo>
                    <a:pt x="38423" y="12806"/>
                    <a:pt x="47948" y="423"/>
                    <a:pt x="57473" y="423"/>
                  </a:cubicBezTo>
                  <a:cubicBezTo>
                    <a:pt x="66998" y="423"/>
                    <a:pt x="100336" y="-529"/>
                    <a:pt x="104146" y="423"/>
                  </a:cubicBezTo>
                  <a:cubicBezTo>
                    <a:pt x="108908" y="2328"/>
                    <a:pt x="125101" y="7091"/>
                    <a:pt x="127958" y="7091"/>
                  </a:cubicBezTo>
                  <a:cubicBezTo>
                    <a:pt x="131768" y="7091"/>
                    <a:pt x="157486" y="8043"/>
                    <a:pt x="157486" y="8043"/>
                  </a:cubicBezTo>
                  <a:lnTo>
                    <a:pt x="176536" y="27093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03F7DFB0-AD89-92A1-BD22-881B624D6B7F}"/>
                </a:ext>
              </a:extLst>
            </p:cNvPr>
            <p:cNvSpPr/>
            <p:nvPr/>
          </p:nvSpPr>
          <p:spPr>
            <a:xfrm>
              <a:off x="8769667" y="2488882"/>
              <a:ext cx="523875" cy="301942"/>
            </a:xfrm>
            <a:custGeom>
              <a:avLst/>
              <a:gdLst>
                <a:gd name="connsiteX0" fmla="*/ 523875 w 523875"/>
                <a:gd name="connsiteY0" fmla="*/ 36195 h 301942"/>
                <a:gd name="connsiteX1" fmla="*/ 472440 w 523875"/>
                <a:gd name="connsiteY1" fmla="*/ 121920 h 301942"/>
                <a:gd name="connsiteX2" fmla="*/ 401002 w 523875"/>
                <a:gd name="connsiteY2" fmla="*/ 184785 h 301942"/>
                <a:gd name="connsiteX3" fmla="*/ 310515 w 523875"/>
                <a:gd name="connsiteY3" fmla="*/ 297180 h 301942"/>
                <a:gd name="connsiteX4" fmla="*/ 306705 w 523875"/>
                <a:gd name="connsiteY4" fmla="*/ 301942 h 301942"/>
                <a:gd name="connsiteX5" fmla="*/ 286702 w 523875"/>
                <a:gd name="connsiteY5" fmla="*/ 280035 h 301942"/>
                <a:gd name="connsiteX6" fmla="*/ 260985 w 523875"/>
                <a:gd name="connsiteY6" fmla="*/ 251460 h 301942"/>
                <a:gd name="connsiteX7" fmla="*/ 215265 w 523875"/>
                <a:gd name="connsiteY7" fmla="*/ 220027 h 301942"/>
                <a:gd name="connsiteX8" fmla="*/ 152400 w 523875"/>
                <a:gd name="connsiteY8" fmla="*/ 183833 h 301942"/>
                <a:gd name="connsiteX9" fmla="*/ 136207 w 523875"/>
                <a:gd name="connsiteY9" fmla="*/ 173355 h 301942"/>
                <a:gd name="connsiteX10" fmla="*/ 128588 w 523875"/>
                <a:gd name="connsiteY10" fmla="*/ 169545 h 301942"/>
                <a:gd name="connsiteX11" fmla="*/ 115252 w 523875"/>
                <a:gd name="connsiteY11" fmla="*/ 163830 h 301942"/>
                <a:gd name="connsiteX12" fmla="*/ 96202 w 523875"/>
                <a:gd name="connsiteY12" fmla="*/ 154305 h 301942"/>
                <a:gd name="connsiteX13" fmla="*/ 87630 w 523875"/>
                <a:gd name="connsiteY13" fmla="*/ 149542 h 301942"/>
                <a:gd name="connsiteX14" fmla="*/ 85725 w 523875"/>
                <a:gd name="connsiteY14" fmla="*/ 148590 h 301942"/>
                <a:gd name="connsiteX15" fmla="*/ 77152 w 523875"/>
                <a:gd name="connsiteY15" fmla="*/ 142875 h 301942"/>
                <a:gd name="connsiteX16" fmla="*/ 23813 w 523875"/>
                <a:gd name="connsiteY16" fmla="*/ 126683 h 301942"/>
                <a:gd name="connsiteX17" fmla="*/ 23813 w 523875"/>
                <a:gd name="connsiteY17" fmla="*/ 122873 h 301942"/>
                <a:gd name="connsiteX18" fmla="*/ 2857 w 523875"/>
                <a:gd name="connsiteY18" fmla="*/ 94298 h 301942"/>
                <a:gd name="connsiteX19" fmla="*/ 0 w 523875"/>
                <a:gd name="connsiteY19" fmla="*/ 89535 h 301942"/>
                <a:gd name="connsiteX20" fmla="*/ 23813 w 523875"/>
                <a:gd name="connsiteY20" fmla="*/ 72390 h 301942"/>
                <a:gd name="connsiteX21" fmla="*/ 33338 w 523875"/>
                <a:gd name="connsiteY21" fmla="*/ 60008 h 301942"/>
                <a:gd name="connsiteX22" fmla="*/ 52388 w 523875"/>
                <a:gd name="connsiteY22" fmla="*/ 54292 h 301942"/>
                <a:gd name="connsiteX23" fmla="*/ 60960 w 523875"/>
                <a:gd name="connsiteY23" fmla="*/ 43815 h 301942"/>
                <a:gd name="connsiteX24" fmla="*/ 60960 w 523875"/>
                <a:gd name="connsiteY24" fmla="*/ 43815 h 301942"/>
                <a:gd name="connsiteX25" fmla="*/ 63818 w 523875"/>
                <a:gd name="connsiteY25" fmla="*/ 40005 h 301942"/>
                <a:gd name="connsiteX26" fmla="*/ 66675 w 523875"/>
                <a:gd name="connsiteY26" fmla="*/ 36195 h 301942"/>
                <a:gd name="connsiteX27" fmla="*/ 84772 w 523875"/>
                <a:gd name="connsiteY27" fmla="*/ 15240 h 301942"/>
                <a:gd name="connsiteX28" fmla="*/ 110490 w 523875"/>
                <a:gd name="connsiteY28" fmla="*/ 35242 h 301942"/>
                <a:gd name="connsiteX29" fmla="*/ 121920 w 523875"/>
                <a:gd name="connsiteY29" fmla="*/ 53340 h 301942"/>
                <a:gd name="connsiteX30" fmla="*/ 152400 w 523875"/>
                <a:gd name="connsiteY30" fmla="*/ 56198 h 301942"/>
                <a:gd name="connsiteX31" fmla="*/ 174307 w 523875"/>
                <a:gd name="connsiteY31" fmla="*/ 74295 h 301942"/>
                <a:gd name="connsiteX32" fmla="*/ 192405 w 523875"/>
                <a:gd name="connsiteY32" fmla="*/ 90487 h 301942"/>
                <a:gd name="connsiteX33" fmla="*/ 207645 w 523875"/>
                <a:gd name="connsiteY33" fmla="*/ 94298 h 301942"/>
                <a:gd name="connsiteX34" fmla="*/ 241935 w 523875"/>
                <a:gd name="connsiteY34" fmla="*/ 94298 h 301942"/>
                <a:gd name="connsiteX35" fmla="*/ 277177 w 523875"/>
                <a:gd name="connsiteY35" fmla="*/ 79058 h 301942"/>
                <a:gd name="connsiteX36" fmla="*/ 307657 w 523875"/>
                <a:gd name="connsiteY36" fmla="*/ 77152 h 301942"/>
                <a:gd name="connsiteX37" fmla="*/ 333375 w 523875"/>
                <a:gd name="connsiteY37" fmla="*/ 61912 h 301942"/>
                <a:gd name="connsiteX38" fmla="*/ 357188 w 523875"/>
                <a:gd name="connsiteY38" fmla="*/ 37147 h 301942"/>
                <a:gd name="connsiteX39" fmla="*/ 378143 w 523875"/>
                <a:gd name="connsiteY39" fmla="*/ 21908 h 301942"/>
                <a:gd name="connsiteX40" fmla="*/ 404813 w 523875"/>
                <a:gd name="connsiteY40" fmla="*/ 20002 h 301942"/>
                <a:gd name="connsiteX41" fmla="*/ 432435 w 523875"/>
                <a:gd name="connsiteY41" fmla="*/ 11430 h 301942"/>
                <a:gd name="connsiteX42" fmla="*/ 456247 w 523875"/>
                <a:gd name="connsiteY42" fmla="*/ 0 h 301942"/>
                <a:gd name="connsiteX43" fmla="*/ 485775 w 523875"/>
                <a:gd name="connsiteY43" fmla="*/ 8572 h 301942"/>
                <a:gd name="connsiteX44" fmla="*/ 512445 w 523875"/>
                <a:gd name="connsiteY44" fmla="*/ 20002 h 301942"/>
                <a:gd name="connsiteX45" fmla="*/ 523875 w 523875"/>
                <a:gd name="connsiteY45" fmla="*/ 36195 h 3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23875" h="301942">
                  <a:moveTo>
                    <a:pt x="523875" y="36195"/>
                  </a:moveTo>
                  <a:cubicBezTo>
                    <a:pt x="503872" y="70485"/>
                    <a:pt x="477202" y="114300"/>
                    <a:pt x="472440" y="121920"/>
                  </a:cubicBezTo>
                  <a:cubicBezTo>
                    <a:pt x="464820" y="134302"/>
                    <a:pt x="412432" y="172402"/>
                    <a:pt x="401002" y="184785"/>
                  </a:cubicBezTo>
                  <a:cubicBezTo>
                    <a:pt x="388620" y="197167"/>
                    <a:pt x="330518" y="268605"/>
                    <a:pt x="310515" y="297180"/>
                  </a:cubicBezTo>
                  <a:cubicBezTo>
                    <a:pt x="309563" y="299085"/>
                    <a:pt x="307657" y="300990"/>
                    <a:pt x="306705" y="301942"/>
                  </a:cubicBezTo>
                  <a:cubicBezTo>
                    <a:pt x="298132" y="293370"/>
                    <a:pt x="289560" y="282892"/>
                    <a:pt x="286702" y="280035"/>
                  </a:cubicBezTo>
                  <a:cubicBezTo>
                    <a:pt x="282893" y="273367"/>
                    <a:pt x="264795" y="257175"/>
                    <a:pt x="260985" y="251460"/>
                  </a:cubicBezTo>
                  <a:cubicBezTo>
                    <a:pt x="257175" y="245745"/>
                    <a:pt x="221932" y="225742"/>
                    <a:pt x="215265" y="220027"/>
                  </a:cubicBezTo>
                  <a:cubicBezTo>
                    <a:pt x="207645" y="214312"/>
                    <a:pt x="167640" y="198120"/>
                    <a:pt x="152400" y="183833"/>
                  </a:cubicBezTo>
                  <a:cubicBezTo>
                    <a:pt x="148590" y="180023"/>
                    <a:pt x="142875" y="176212"/>
                    <a:pt x="136207" y="173355"/>
                  </a:cubicBezTo>
                  <a:cubicBezTo>
                    <a:pt x="133350" y="172402"/>
                    <a:pt x="131445" y="170498"/>
                    <a:pt x="128588" y="169545"/>
                  </a:cubicBezTo>
                  <a:cubicBezTo>
                    <a:pt x="123825" y="167640"/>
                    <a:pt x="120015" y="165735"/>
                    <a:pt x="115252" y="163830"/>
                  </a:cubicBezTo>
                  <a:cubicBezTo>
                    <a:pt x="108585" y="160973"/>
                    <a:pt x="102870" y="158115"/>
                    <a:pt x="96202" y="154305"/>
                  </a:cubicBezTo>
                  <a:cubicBezTo>
                    <a:pt x="93345" y="152400"/>
                    <a:pt x="90488" y="151448"/>
                    <a:pt x="87630" y="149542"/>
                  </a:cubicBezTo>
                  <a:cubicBezTo>
                    <a:pt x="86677" y="149542"/>
                    <a:pt x="86677" y="148590"/>
                    <a:pt x="85725" y="148590"/>
                  </a:cubicBezTo>
                  <a:cubicBezTo>
                    <a:pt x="82868" y="146685"/>
                    <a:pt x="80010" y="144780"/>
                    <a:pt x="77152" y="142875"/>
                  </a:cubicBezTo>
                  <a:cubicBezTo>
                    <a:pt x="62865" y="133350"/>
                    <a:pt x="40957" y="128587"/>
                    <a:pt x="23813" y="126683"/>
                  </a:cubicBezTo>
                  <a:cubicBezTo>
                    <a:pt x="23813" y="124777"/>
                    <a:pt x="23813" y="123825"/>
                    <a:pt x="23813" y="122873"/>
                  </a:cubicBezTo>
                  <a:cubicBezTo>
                    <a:pt x="23813" y="115252"/>
                    <a:pt x="9525" y="103823"/>
                    <a:pt x="2857" y="94298"/>
                  </a:cubicBezTo>
                  <a:cubicBezTo>
                    <a:pt x="1905" y="92392"/>
                    <a:pt x="952" y="91440"/>
                    <a:pt x="0" y="89535"/>
                  </a:cubicBezTo>
                  <a:cubicBezTo>
                    <a:pt x="0" y="89535"/>
                    <a:pt x="20002" y="80010"/>
                    <a:pt x="23813" y="72390"/>
                  </a:cubicBezTo>
                  <a:cubicBezTo>
                    <a:pt x="27622" y="63817"/>
                    <a:pt x="31432" y="60008"/>
                    <a:pt x="33338" y="60008"/>
                  </a:cubicBezTo>
                  <a:cubicBezTo>
                    <a:pt x="34290" y="59055"/>
                    <a:pt x="49530" y="57150"/>
                    <a:pt x="52388" y="54292"/>
                  </a:cubicBezTo>
                  <a:cubicBezTo>
                    <a:pt x="54293" y="52387"/>
                    <a:pt x="57150" y="48577"/>
                    <a:pt x="60960" y="43815"/>
                  </a:cubicBezTo>
                  <a:lnTo>
                    <a:pt x="60960" y="43815"/>
                  </a:lnTo>
                  <a:cubicBezTo>
                    <a:pt x="61913" y="42862"/>
                    <a:pt x="62865" y="40958"/>
                    <a:pt x="63818" y="40005"/>
                  </a:cubicBezTo>
                  <a:cubicBezTo>
                    <a:pt x="64770" y="39052"/>
                    <a:pt x="65722" y="37147"/>
                    <a:pt x="66675" y="36195"/>
                  </a:cubicBezTo>
                  <a:cubicBezTo>
                    <a:pt x="70485" y="29527"/>
                    <a:pt x="81915" y="15240"/>
                    <a:pt x="84772" y="15240"/>
                  </a:cubicBezTo>
                  <a:cubicBezTo>
                    <a:pt x="86677" y="16192"/>
                    <a:pt x="108585" y="33338"/>
                    <a:pt x="110490" y="35242"/>
                  </a:cubicBezTo>
                  <a:cubicBezTo>
                    <a:pt x="112395" y="37147"/>
                    <a:pt x="117157" y="54292"/>
                    <a:pt x="121920" y="53340"/>
                  </a:cubicBezTo>
                  <a:cubicBezTo>
                    <a:pt x="125730" y="52387"/>
                    <a:pt x="150495" y="52387"/>
                    <a:pt x="152400" y="56198"/>
                  </a:cubicBezTo>
                  <a:cubicBezTo>
                    <a:pt x="154305" y="60008"/>
                    <a:pt x="171450" y="68580"/>
                    <a:pt x="174307" y="74295"/>
                  </a:cubicBezTo>
                  <a:cubicBezTo>
                    <a:pt x="177165" y="80010"/>
                    <a:pt x="187643" y="88583"/>
                    <a:pt x="192405" y="90487"/>
                  </a:cubicBezTo>
                  <a:cubicBezTo>
                    <a:pt x="197168" y="92392"/>
                    <a:pt x="197168" y="95250"/>
                    <a:pt x="207645" y="94298"/>
                  </a:cubicBezTo>
                  <a:cubicBezTo>
                    <a:pt x="218122" y="93345"/>
                    <a:pt x="235268" y="98108"/>
                    <a:pt x="241935" y="94298"/>
                  </a:cubicBezTo>
                  <a:cubicBezTo>
                    <a:pt x="248602" y="90487"/>
                    <a:pt x="270510" y="80010"/>
                    <a:pt x="277177" y="79058"/>
                  </a:cubicBezTo>
                  <a:cubicBezTo>
                    <a:pt x="284797" y="78105"/>
                    <a:pt x="297180" y="82867"/>
                    <a:pt x="307657" y="77152"/>
                  </a:cubicBezTo>
                  <a:cubicBezTo>
                    <a:pt x="318135" y="71437"/>
                    <a:pt x="326707" y="69533"/>
                    <a:pt x="333375" y="61912"/>
                  </a:cubicBezTo>
                  <a:cubicBezTo>
                    <a:pt x="340043" y="54292"/>
                    <a:pt x="350520" y="43815"/>
                    <a:pt x="357188" y="37147"/>
                  </a:cubicBezTo>
                  <a:cubicBezTo>
                    <a:pt x="363855" y="29527"/>
                    <a:pt x="367665" y="22860"/>
                    <a:pt x="378143" y="21908"/>
                  </a:cubicBezTo>
                  <a:cubicBezTo>
                    <a:pt x="388620" y="20002"/>
                    <a:pt x="401955" y="20002"/>
                    <a:pt x="404813" y="20002"/>
                  </a:cubicBezTo>
                  <a:cubicBezTo>
                    <a:pt x="406718" y="20002"/>
                    <a:pt x="432435" y="11430"/>
                    <a:pt x="432435" y="11430"/>
                  </a:cubicBezTo>
                  <a:cubicBezTo>
                    <a:pt x="432435" y="11430"/>
                    <a:pt x="447675" y="0"/>
                    <a:pt x="456247" y="0"/>
                  </a:cubicBezTo>
                  <a:cubicBezTo>
                    <a:pt x="464820" y="0"/>
                    <a:pt x="482918" y="6667"/>
                    <a:pt x="485775" y="8572"/>
                  </a:cubicBezTo>
                  <a:cubicBezTo>
                    <a:pt x="488632" y="10477"/>
                    <a:pt x="512445" y="20002"/>
                    <a:pt x="512445" y="20002"/>
                  </a:cubicBezTo>
                  <a:lnTo>
                    <a:pt x="523875" y="3619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1764C712-9A17-10AB-3ECA-89361BC48685}"/>
                </a:ext>
              </a:extLst>
            </p:cNvPr>
            <p:cNvSpPr/>
            <p:nvPr/>
          </p:nvSpPr>
          <p:spPr>
            <a:xfrm>
              <a:off x="8686428" y="2007721"/>
              <a:ext cx="659501" cy="391625"/>
            </a:xfrm>
            <a:custGeom>
              <a:avLst/>
              <a:gdLst>
                <a:gd name="connsiteX0" fmla="*/ 659502 w 659501"/>
                <a:gd name="connsiteY0" fmla="*/ 275421 h 391625"/>
                <a:gd name="connsiteX1" fmla="*/ 633784 w 659501"/>
                <a:gd name="connsiteY1" fmla="*/ 264944 h 391625"/>
                <a:gd name="connsiteX2" fmla="*/ 593779 w 659501"/>
                <a:gd name="connsiteY2" fmla="*/ 243988 h 391625"/>
                <a:gd name="connsiteX3" fmla="*/ 571871 w 659501"/>
                <a:gd name="connsiteY3" fmla="*/ 243988 h 391625"/>
                <a:gd name="connsiteX4" fmla="*/ 541391 w 659501"/>
                <a:gd name="connsiteY4" fmla="*/ 262086 h 391625"/>
                <a:gd name="connsiteX5" fmla="*/ 536629 w 659501"/>
                <a:gd name="connsiteY5" fmla="*/ 282088 h 391625"/>
                <a:gd name="connsiteX6" fmla="*/ 511864 w 659501"/>
                <a:gd name="connsiteY6" fmla="*/ 295424 h 391625"/>
                <a:gd name="connsiteX7" fmla="*/ 477574 w 659501"/>
                <a:gd name="connsiteY7" fmla="*/ 303996 h 391625"/>
                <a:gd name="connsiteX8" fmla="*/ 453761 w 659501"/>
                <a:gd name="connsiteY8" fmla="*/ 307806 h 391625"/>
                <a:gd name="connsiteX9" fmla="*/ 413757 w 659501"/>
                <a:gd name="connsiteY9" fmla="*/ 307806 h 391625"/>
                <a:gd name="connsiteX10" fmla="*/ 385182 w 659501"/>
                <a:gd name="connsiteY10" fmla="*/ 309711 h 391625"/>
                <a:gd name="connsiteX11" fmla="*/ 367084 w 659501"/>
                <a:gd name="connsiteY11" fmla="*/ 326856 h 391625"/>
                <a:gd name="connsiteX12" fmla="*/ 355654 w 659501"/>
                <a:gd name="connsiteY12" fmla="*/ 356383 h 391625"/>
                <a:gd name="connsiteX13" fmla="*/ 334699 w 659501"/>
                <a:gd name="connsiteY13" fmla="*/ 379244 h 391625"/>
                <a:gd name="connsiteX14" fmla="*/ 311839 w 659501"/>
                <a:gd name="connsiteY14" fmla="*/ 379244 h 391625"/>
                <a:gd name="connsiteX15" fmla="*/ 290884 w 659501"/>
                <a:gd name="connsiteY15" fmla="*/ 391626 h 391625"/>
                <a:gd name="connsiteX16" fmla="*/ 267071 w 659501"/>
                <a:gd name="connsiteY16" fmla="*/ 382101 h 391625"/>
                <a:gd name="connsiteX17" fmla="*/ 259452 w 659501"/>
                <a:gd name="connsiteY17" fmla="*/ 348763 h 391625"/>
                <a:gd name="connsiteX18" fmla="*/ 243259 w 659501"/>
                <a:gd name="connsiteY18" fmla="*/ 333524 h 391625"/>
                <a:gd name="connsiteX19" fmla="*/ 252784 w 659501"/>
                <a:gd name="connsiteY19" fmla="*/ 313521 h 391625"/>
                <a:gd name="connsiteX20" fmla="*/ 268024 w 659501"/>
                <a:gd name="connsiteY20" fmla="*/ 299233 h 391625"/>
                <a:gd name="connsiteX21" fmla="*/ 268024 w 659501"/>
                <a:gd name="connsiteY21" fmla="*/ 282088 h 391625"/>
                <a:gd name="connsiteX22" fmla="*/ 288027 w 659501"/>
                <a:gd name="connsiteY22" fmla="*/ 268753 h 391625"/>
                <a:gd name="connsiteX23" fmla="*/ 295646 w 659501"/>
                <a:gd name="connsiteY23" fmla="*/ 255419 h 391625"/>
                <a:gd name="connsiteX24" fmla="*/ 273739 w 659501"/>
                <a:gd name="connsiteY24" fmla="*/ 223986 h 391625"/>
                <a:gd name="connsiteX25" fmla="*/ 233734 w 659501"/>
                <a:gd name="connsiteY25" fmla="*/ 220176 h 391625"/>
                <a:gd name="connsiteX26" fmla="*/ 202302 w 659501"/>
                <a:gd name="connsiteY26" fmla="*/ 246846 h 391625"/>
                <a:gd name="connsiteX27" fmla="*/ 170869 w 659501"/>
                <a:gd name="connsiteY27" fmla="*/ 281136 h 391625"/>
                <a:gd name="connsiteX28" fmla="*/ 99432 w 659501"/>
                <a:gd name="connsiteY28" fmla="*/ 316378 h 391625"/>
                <a:gd name="connsiteX29" fmla="*/ 74666 w 659501"/>
                <a:gd name="connsiteY29" fmla="*/ 298281 h 391625"/>
                <a:gd name="connsiteX30" fmla="*/ 56569 w 659501"/>
                <a:gd name="connsiteY30" fmla="*/ 283041 h 391625"/>
                <a:gd name="connsiteX31" fmla="*/ 32757 w 659501"/>
                <a:gd name="connsiteY31" fmla="*/ 293519 h 391625"/>
                <a:gd name="connsiteX32" fmla="*/ 8944 w 659501"/>
                <a:gd name="connsiteY32" fmla="*/ 278278 h 391625"/>
                <a:gd name="connsiteX33" fmla="*/ 6086 w 659501"/>
                <a:gd name="connsiteY33" fmla="*/ 274469 h 391625"/>
                <a:gd name="connsiteX34" fmla="*/ 7991 w 659501"/>
                <a:gd name="connsiteY34" fmla="*/ 271611 h 391625"/>
                <a:gd name="connsiteX35" fmla="*/ 28946 w 659501"/>
                <a:gd name="connsiteY35" fmla="*/ 237321 h 391625"/>
                <a:gd name="connsiteX36" fmla="*/ 10849 w 659501"/>
                <a:gd name="connsiteY36" fmla="*/ 183981 h 391625"/>
                <a:gd name="connsiteX37" fmla="*/ 371 w 659501"/>
                <a:gd name="connsiteY37" fmla="*/ 160169 h 391625"/>
                <a:gd name="connsiteX38" fmla="*/ 19421 w 659501"/>
                <a:gd name="connsiteY38" fmla="*/ 143976 h 391625"/>
                <a:gd name="connsiteX39" fmla="*/ 14659 w 659501"/>
                <a:gd name="connsiteY39" fmla="*/ 122069 h 391625"/>
                <a:gd name="connsiteX40" fmla="*/ 26089 w 659501"/>
                <a:gd name="connsiteY40" fmla="*/ 90636 h 391625"/>
                <a:gd name="connsiteX41" fmla="*/ 26089 w 659501"/>
                <a:gd name="connsiteY41" fmla="*/ 59203 h 391625"/>
                <a:gd name="connsiteX42" fmla="*/ 26089 w 659501"/>
                <a:gd name="connsiteY42" fmla="*/ 57299 h 391625"/>
                <a:gd name="connsiteX43" fmla="*/ 35614 w 659501"/>
                <a:gd name="connsiteY43" fmla="*/ 56346 h 391625"/>
                <a:gd name="connsiteX44" fmla="*/ 47996 w 659501"/>
                <a:gd name="connsiteY44" fmla="*/ 60156 h 391625"/>
                <a:gd name="connsiteX45" fmla="*/ 74666 w 659501"/>
                <a:gd name="connsiteY45" fmla="*/ 85874 h 391625"/>
                <a:gd name="connsiteX46" fmla="*/ 104194 w 659501"/>
                <a:gd name="connsiteY46" fmla="*/ 92541 h 391625"/>
                <a:gd name="connsiteX47" fmla="*/ 138484 w 659501"/>
                <a:gd name="connsiteY47" fmla="*/ 77301 h 391625"/>
                <a:gd name="connsiteX48" fmla="*/ 153724 w 659501"/>
                <a:gd name="connsiteY48" fmla="*/ 58251 h 391625"/>
                <a:gd name="connsiteX49" fmla="*/ 171821 w 659501"/>
                <a:gd name="connsiteY49" fmla="*/ 39201 h 391625"/>
                <a:gd name="connsiteX50" fmla="*/ 201349 w 659501"/>
                <a:gd name="connsiteY50" fmla="*/ 31581 h 391625"/>
                <a:gd name="connsiteX51" fmla="*/ 221352 w 659501"/>
                <a:gd name="connsiteY51" fmla="*/ 17294 h 391625"/>
                <a:gd name="connsiteX52" fmla="*/ 263261 w 659501"/>
                <a:gd name="connsiteY52" fmla="*/ 1101 h 391625"/>
                <a:gd name="connsiteX53" fmla="*/ 268024 w 659501"/>
                <a:gd name="connsiteY53" fmla="*/ 22056 h 391625"/>
                <a:gd name="connsiteX54" fmla="*/ 263261 w 659501"/>
                <a:gd name="connsiteY54" fmla="*/ 44916 h 391625"/>
                <a:gd name="connsiteX55" fmla="*/ 238496 w 659501"/>
                <a:gd name="connsiteY55" fmla="*/ 51583 h 391625"/>
                <a:gd name="connsiteX56" fmla="*/ 228019 w 659501"/>
                <a:gd name="connsiteY56" fmla="*/ 73491 h 391625"/>
                <a:gd name="connsiteX57" fmla="*/ 221352 w 659501"/>
                <a:gd name="connsiteY57" fmla="*/ 87778 h 391625"/>
                <a:gd name="connsiteX58" fmla="*/ 225161 w 659501"/>
                <a:gd name="connsiteY58" fmla="*/ 112544 h 391625"/>
                <a:gd name="connsiteX59" fmla="*/ 238496 w 659501"/>
                <a:gd name="connsiteY59" fmla="*/ 136356 h 391625"/>
                <a:gd name="connsiteX60" fmla="*/ 248021 w 659501"/>
                <a:gd name="connsiteY60" fmla="*/ 137308 h 391625"/>
                <a:gd name="connsiteX61" fmla="*/ 272786 w 659501"/>
                <a:gd name="connsiteY61" fmla="*/ 128736 h 391625"/>
                <a:gd name="connsiteX62" fmla="*/ 296599 w 659501"/>
                <a:gd name="connsiteY62" fmla="*/ 140166 h 391625"/>
                <a:gd name="connsiteX63" fmla="*/ 313744 w 659501"/>
                <a:gd name="connsiteY63" fmla="*/ 126831 h 391625"/>
                <a:gd name="connsiteX64" fmla="*/ 330889 w 659501"/>
                <a:gd name="connsiteY64" fmla="*/ 133499 h 391625"/>
                <a:gd name="connsiteX65" fmla="*/ 335652 w 659501"/>
                <a:gd name="connsiteY65" fmla="*/ 162074 h 391625"/>
                <a:gd name="connsiteX66" fmla="*/ 352796 w 659501"/>
                <a:gd name="connsiteY66" fmla="*/ 172551 h 391625"/>
                <a:gd name="connsiteX67" fmla="*/ 368036 w 659501"/>
                <a:gd name="connsiteY67" fmla="*/ 157311 h 391625"/>
                <a:gd name="connsiteX68" fmla="*/ 381371 w 659501"/>
                <a:gd name="connsiteY68" fmla="*/ 146833 h 391625"/>
                <a:gd name="connsiteX69" fmla="*/ 379466 w 659501"/>
                <a:gd name="connsiteY69" fmla="*/ 136356 h 391625"/>
                <a:gd name="connsiteX70" fmla="*/ 373752 w 659501"/>
                <a:gd name="connsiteY70" fmla="*/ 116353 h 391625"/>
                <a:gd name="connsiteX71" fmla="*/ 383277 w 659501"/>
                <a:gd name="connsiteY71" fmla="*/ 105876 h 391625"/>
                <a:gd name="connsiteX72" fmla="*/ 376609 w 659501"/>
                <a:gd name="connsiteY72" fmla="*/ 88731 h 391625"/>
                <a:gd name="connsiteX73" fmla="*/ 373752 w 659501"/>
                <a:gd name="connsiteY73" fmla="*/ 83969 h 391625"/>
                <a:gd name="connsiteX74" fmla="*/ 370894 w 659501"/>
                <a:gd name="connsiteY74" fmla="*/ 82063 h 391625"/>
                <a:gd name="connsiteX75" fmla="*/ 370894 w 659501"/>
                <a:gd name="connsiteY75" fmla="*/ 62061 h 391625"/>
                <a:gd name="connsiteX76" fmla="*/ 388991 w 659501"/>
                <a:gd name="connsiteY76" fmla="*/ 51583 h 391625"/>
                <a:gd name="connsiteX77" fmla="*/ 409946 w 659501"/>
                <a:gd name="connsiteY77" fmla="*/ 66824 h 391625"/>
                <a:gd name="connsiteX78" fmla="*/ 419471 w 659501"/>
                <a:gd name="connsiteY78" fmla="*/ 73491 h 391625"/>
                <a:gd name="connsiteX79" fmla="*/ 440427 w 659501"/>
                <a:gd name="connsiteY79" fmla="*/ 73491 h 391625"/>
                <a:gd name="connsiteX80" fmla="*/ 451857 w 659501"/>
                <a:gd name="connsiteY80" fmla="*/ 73491 h 391625"/>
                <a:gd name="connsiteX81" fmla="*/ 475669 w 659501"/>
                <a:gd name="connsiteY81" fmla="*/ 83969 h 391625"/>
                <a:gd name="connsiteX82" fmla="*/ 514721 w 659501"/>
                <a:gd name="connsiteY82" fmla="*/ 82063 h 391625"/>
                <a:gd name="connsiteX83" fmla="*/ 535677 w 659501"/>
                <a:gd name="connsiteY83" fmla="*/ 82063 h 391625"/>
                <a:gd name="connsiteX84" fmla="*/ 561394 w 659501"/>
                <a:gd name="connsiteY84" fmla="*/ 100161 h 391625"/>
                <a:gd name="connsiteX85" fmla="*/ 597589 w 659501"/>
                <a:gd name="connsiteY85" fmla="*/ 97303 h 391625"/>
                <a:gd name="connsiteX86" fmla="*/ 629974 w 659501"/>
                <a:gd name="connsiteY86" fmla="*/ 89683 h 391625"/>
                <a:gd name="connsiteX87" fmla="*/ 648071 w 659501"/>
                <a:gd name="connsiteY87" fmla="*/ 160169 h 391625"/>
                <a:gd name="connsiteX88" fmla="*/ 659502 w 659501"/>
                <a:gd name="connsiteY88" fmla="*/ 263991 h 391625"/>
                <a:gd name="connsiteX89" fmla="*/ 659502 w 659501"/>
                <a:gd name="connsiteY89" fmla="*/ 275421 h 39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659501" h="391625">
                  <a:moveTo>
                    <a:pt x="659502" y="275421"/>
                  </a:moveTo>
                  <a:cubicBezTo>
                    <a:pt x="648071" y="270658"/>
                    <a:pt x="634736" y="264944"/>
                    <a:pt x="633784" y="264944"/>
                  </a:cubicBezTo>
                  <a:cubicBezTo>
                    <a:pt x="631879" y="264944"/>
                    <a:pt x="593779" y="243988"/>
                    <a:pt x="593779" y="243988"/>
                  </a:cubicBezTo>
                  <a:cubicBezTo>
                    <a:pt x="593779" y="243988"/>
                    <a:pt x="584254" y="238274"/>
                    <a:pt x="571871" y="243988"/>
                  </a:cubicBezTo>
                  <a:cubicBezTo>
                    <a:pt x="559489" y="249703"/>
                    <a:pt x="542344" y="258276"/>
                    <a:pt x="541391" y="262086"/>
                  </a:cubicBezTo>
                  <a:cubicBezTo>
                    <a:pt x="540439" y="265896"/>
                    <a:pt x="543296" y="270658"/>
                    <a:pt x="536629" y="282088"/>
                  </a:cubicBezTo>
                  <a:cubicBezTo>
                    <a:pt x="529961" y="294471"/>
                    <a:pt x="514721" y="295424"/>
                    <a:pt x="511864" y="295424"/>
                  </a:cubicBezTo>
                  <a:cubicBezTo>
                    <a:pt x="509007" y="295424"/>
                    <a:pt x="484241" y="300186"/>
                    <a:pt x="477574" y="303996"/>
                  </a:cubicBezTo>
                  <a:cubicBezTo>
                    <a:pt x="469954" y="307806"/>
                    <a:pt x="462334" y="307806"/>
                    <a:pt x="453761" y="307806"/>
                  </a:cubicBezTo>
                  <a:cubicBezTo>
                    <a:pt x="445189" y="307806"/>
                    <a:pt x="429949" y="311616"/>
                    <a:pt x="413757" y="307806"/>
                  </a:cubicBezTo>
                  <a:cubicBezTo>
                    <a:pt x="397564" y="303996"/>
                    <a:pt x="392802" y="302091"/>
                    <a:pt x="385182" y="309711"/>
                  </a:cubicBezTo>
                  <a:cubicBezTo>
                    <a:pt x="377561" y="316378"/>
                    <a:pt x="372799" y="319236"/>
                    <a:pt x="367084" y="326856"/>
                  </a:cubicBezTo>
                  <a:cubicBezTo>
                    <a:pt x="360416" y="335428"/>
                    <a:pt x="355654" y="345906"/>
                    <a:pt x="355654" y="356383"/>
                  </a:cubicBezTo>
                  <a:cubicBezTo>
                    <a:pt x="355654" y="366861"/>
                    <a:pt x="340414" y="379244"/>
                    <a:pt x="334699" y="379244"/>
                  </a:cubicBezTo>
                  <a:cubicBezTo>
                    <a:pt x="329936" y="379244"/>
                    <a:pt x="318507" y="375433"/>
                    <a:pt x="311839" y="379244"/>
                  </a:cubicBezTo>
                  <a:cubicBezTo>
                    <a:pt x="305171" y="384006"/>
                    <a:pt x="300409" y="391626"/>
                    <a:pt x="290884" y="391626"/>
                  </a:cubicBezTo>
                  <a:cubicBezTo>
                    <a:pt x="281359" y="391626"/>
                    <a:pt x="269929" y="385911"/>
                    <a:pt x="267071" y="382101"/>
                  </a:cubicBezTo>
                  <a:cubicBezTo>
                    <a:pt x="264214" y="377338"/>
                    <a:pt x="265166" y="352574"/>
                    <a:pt x="259452" y="348763"/>
                  </a:cubicBezTo>
                  <a:cubicBezTo>
                    <a:pt x="254689" y="344001"/>
                    <a:pt x="244211" y="335428"/>
                    <a:pt x="243259" y="333524"/>
                  </a:cubicBezTo>
                  <a:cubicBezTo>
                    <a:pt x="242307" y="331619"/>
                    <a:pt x="245164" y="319236"/>
                    <a:pt x="252784" y="313521"/>
                  </a:cubicBezTo>
                  <a:cubicBezTo>
                    <a:pt x="260404" y="307806"/>
                    <a:pt x="268024" y="304949"/>
                    <a:pt x="268024" y="299233"/>
                  </a:cubicBezTo>
                  <a:cubicBezTo>
                    <a:pt x="268024" y="293519"/>
                    <a:pt x="263261" y="288756"/>
                    <a:pt x="268024" y="282088"/>
                  </a:cubicBezTo>
                  <a:cubicBezTo>
                    <a:pt x="272786" y="275421"/>
                    <a:pt x="285169" y="269706"/>
                    <a:pt x="288027" y="268753"/>
                  </a:cubicBezTo>
                  <a:cubicBezTo>
                    <a:pt x="290884" y="266849"/>
                    <a:pt x="295646" y="262086"/>
                    <a:pt x="295646" y="255419"/>
                  </a:cubicBezTo>
                  <a:cubicBezTo>
                    <a:pt x="295646" y="247799"/>
                    <a:pt x="285169" y="224938"/>
                    <a:pt x="273739" y="223986"/>
                  </a:cubicBezTo>
                  <a:cubicBezTo>
                    <a:pt x="262309" y="223033"/>
                    <a:pt x="248021" y="207794"/>
                    <a:pt x="233734" y="220176"/>
                  </a:cubicBezTo>
                  <a:cubicBezTo>
                    <a:pt x="220399" y="232558"/>
                    <a:pt x="211827" y="232558"/>
                    <a:pt x="202302" y="246846"/>
                  </a:cubicBezTo>
                  <a:cubicBezTo>
                    <a:pt x="192777" y="261133"/>
                    <a:pt x="183252" y="271611"/>
                    <a:pt x="170869" y="281136"/>
                  </a:cubicBezTo>
                  <a:cubicBezTo>
                    <a:pt x="158486" y="290661"/>
                    <a:pt x="110861" y="319236"/>
                    <a:pt x="99432" y="316378"/>
                  </a:cubicBezTo>
                  <a:cubicBezTo>
                    <a:pt x="88002" y="313521"/>
                    <a:pt x="77524" y="302091"/>
                    <a:pt x="74666" y="298281"/>
                  </a:cubicBezTo>
                  <a:cubicBezTo>
                    <a:pt x="71809" y="293519"/>
                    <a:pt x="67999" y="277326"/>
                    <a:pt x="56569" y="283041"/>
                  </a:cubicBezTo>
                  <a:cubicBezTo>
                    <a:pt x="45139" y="288756"/>
                    <a:pt x="34661" y="293519"/>
                    <a:pt x="32757" y="293519"/>
                  </a:cubicBezTo>
                  <a:cubicBezTo>
                    <a:pt x="30852" y="293519"/>
                    <a:pt x="8944" y="284946"/>
                    <a:pt x="8944" y="278278"/>
                  </a:cubicBezTo>
                  <a:cubicBezTo>
                    <a:pt x="8944" y="277326"/>
                    <a:pt x="7991" y="276374"/>
                    <a:pt x="6086" y="274469"/>
                  </a:cubicBezTo>
                  <a:cubicBezTo>
                    <a:pt x="7039" y="273516"/>
                    <a:pt x="7039" y="272563"/>
                    <a:pt x="7991" y="271611"/>
                  </a:cubicBezTo>
                  <a:cubicBezTo>
                    <a:pt x="15611" y="261133"/>
                    <a:pt x="23232" y="249703"/>
                    <a:pt x="28946" y="237321"/>
                  </a:cubicBezTo>
                  <a:cubicBezTo>
                    <a:pt x="34661" y="224938"/>
                    <a:pt x="17516" y="197316"/>
                    <a:pt x="10849" y="183981"/>
                  </a:cubicBezTo>
                  <a:cubicBezTo>
                    <a:pt x="4182" y="170646"/>
                    <a:pt x="-1534" y="167788"/>
                    <a:pt x="371" y="160169"/>
                  </a:cubicBezTo>
                  <a:cubicBezTo>
                    <a:pt x="1324" y="152549"/>
                    <a:pt x="10849" y="153501"/>
                    <a:pt x="19421" y="143976"/>
                  </a:cubicBezTo>
                  <a:cubicBezTo>
                    <a:pt x="27994" y="134451"/>
                    <a:pt x="15611" y="132546"/>
                    <a:pt x="14659" y="122069"/>
                  </a:cubicBezTo>
                  <a:cubicBezTo>
                    <a:pt x="13707" y="111591"/>
                    <a:pt x="22279" y="101113"/>
                    <a:pt x="26089" y="90636"/>
                  </a:cubicBezTo>
                  <a:cubicBezTo>
                    <a:pt x="29899" y="80158"/>
                    <a:pt x="28946" y="68728"/>
                    <a:pt x="26089" y="59203"/>
                  </a:cubicBezTo>
                  <a:cubicBezTo>
                    <a:pt x="26089" y="58251"/>
                    <a:pt x="26089" y="58251"/>
                    <a:pt x="26089" y="57299"/>
                  </a:cubicBezTo>
                  <a:cubicBezTo>
                    <a:pt x="28946" y="57299"/>
                    <a:pt x="31804" y="57299"/>
                    <a:pt x="35614" y="56346"/>
                  </a:cubicBezTo>
                  <a:cubicBezTo>
                    <a:pt x="45139" y="53488"/>
                    <a:pt x="47996" y="60156"/>
                    <a:pt x="47996" y="60156"/>
                  </a:cubicBezTo>
                  <a:cubicBezTo>
                    <a:pt x="47996" y="60156"/>
                    <a:pt x="72761" y="83016"/>
                    <a:pt x="74666" y="85874"/>
                  </a:cubicBezTo>
                  <a:cubicBezTo>
                    <a:pt x="75619" y="88731"/>
                    <a:pt x="99432" y="92541"/>
                    <a:pt x="104194" y="92541"/>
                  </a:cubicBezTo>
                  <a:cubicBezTo>
                    <a:pt x="108004" y="92541"/>
                    <a:pt x="122291" y="87778"/>
                    <a:pt x="138484" y="77301"/>
                  </a:cubicBezTo>
                  <a:cubicBezTo>
                    <a:pt x="154677" y="66824"/>
                    <a:pt x="146104" y="68728"/>
                    <a:pt x="153724" y="58251"/>
                  </a:cubicBezTo>
                  <a:cubicBezTo>
                    <a:pt x="161344" y="47774"/>
                    <a:pt x="163249" y="43011"/>
                    <a:pt x="171821" y="39201"/>
                  </a:cubicBezTo>
                  <a:cubicBezTo>
                    <a:pt x="179441" y="34438"/>
                    <a:pt x="192777" y="36344"/>
                    <a:pt x="201349" y="31581"/>
                  </a:cubicBezTo>
                  <a:cubicBezTo>
                    <a:pt x="208969" y="26819"/>
                    <a:pt x="215636" y="25866"/>
                    <a:pt x="221352" y="17294"/>
                  </a:cubicBezTo>
                  <a:cubicBezTo>
                    <a:pt x="227066" y="9674"/>
                    <a:pt x="244211" y="7769"/>
                    <a:pt x="263261" y="1101"/>
                  </a:cubicBezTo>
                  <a:cubicBezTo>
                    <a:pt x="282311" y="-5567"/>
                    <a:pt x="268024" y="20151"/>
                    <a:pt x="268024" y="22056"/>
                  </a:cubicBezTo>
                  <a:cubicBezTo>
                    <a:pt x="268024" y="23961"/>
                    <a:pt x="263261" y="39201"/>
                    <a:pt x="263261" y="44916"/>
                  </a:cubicBezTo>
                  <a:cubicBezTo>
                    <a:pt x="263261" y="50631"/>
                    <a:pt x="245164" y="48726"/>
                    <a:pt x="238496" y="51583"/>
                  </a:cubicBezTo>
                  <a:cubicBezTo>
                    <a:pt x="231829" y="54441"/>
                    <a:pt x="236591" y="62061"/>
                    <a:pt x="228019" y="73491"/>
                  </a:cubicBezTo>
                  <a:cubicBezTo>
                    <a:pt x="219446" y="84921"/>
                    <a:pt x="221352" y="83016"/>
                    <a:pt x="221352" y="87778"/>
                  </a:cubicBezTo>
                  <a:cubicBezTo>
                    <a:pt x="221352" y="92541"/>
                    <a:pt x="222304" y="110638"/>
                    <a:pt x="225161" y="112544"/>
                  </a:cubicBezTo>
                  <a:cubicBezTo>
                    <a:pt x="228019" y="114449"/>
                    <a:pt x="234686" y="133499"/>
                    <a:pt x="238496" y="136356"/>
                  </a:cubicBezTo>
                  <a:cubicBezTo>
                    <a:pt x="242307" y="140166"/>
                    <a:pt x="248021" y="137308"/>
                    <a:pt x="248021" y="137308"/>
                  </a:cubicBezTo>
                  <a:cubicBezTo>
                    <a:pt x="248021" y="137308"/>
                    <a:pt x="269929" y="128736"/>
                    <a:pt x="272786" y="128736"/>
                  </a:cubicBezTo>
                  <a:cubicBezTo>
                    <a:pt x="275644" y="128736"/>
                    <a:pt x="290884" y="141119"/>
                    <a:pt x="296599" y="140166"/>
                  </a:cubicBezTo>
                  <a:cubicBezTo>
                    <a:pt x="302314" y="139213"/>
                    <a:pt x="305171" y="132546"/>
                    <a:pt x="313744" y="126831"/>
                  </a:cubicBezTo>
                  <a:cubicBezTo>
                    <a:pt x="322316" y="121116"/>
                    <a:pt x="325174" y="130641"/>
                    <a:pt x="330889" y="133499"/>
                  </a:cubicBezTo>
                  <a:cubicBezTo>
                    <a:pt x="336604" y="136356"/>
                    <a:pt x="333746" y="154453"/>
                    <a:pt x="335652" y="162074"/>
                  </a:cubicBezTo>
                  <a:cubicBezTo>
                    <a:pt x="337557" y="168741"/>
                    <a:pt x="348034" y="172551"/>
                    <a:pt x="352796" y="172551"/>
                  </a:cubicBezTo>
                  <a:cubicBezTo>
                    <a:pt x="357559" y="172551"/>
                    <a:pt x="365179" y="163026"/>
                    <a:pt x="368036" y="157311"/>
                  </a:cubicBezTo>
                  <a:cubicBezTo>
                    <a:pt x="370894" y="152549"/>
                    <a:pt x="378514" y="151596"/>
                    <a:pt x="381371" y="146833"/>
                  </a:cubicBezTo>
                  <a:cubicBezTo>
                    <a:pt x="385182" y="142071"/>
                    <a:pt x="381371" y="137308"/>
                    <a:pt x="379466" y="136356"/>
                  </a:cubicBezTo>
                  <a:cubicBezTo>
                    <a:pt x="377561" y="134451"/>
                    <a:pt x="372799" y="121116"/>
                    <a:pt x="373752" y="116353"/>
                  </a:cubicBezTo>
                  <a:cubicBezTo>
                    <a:pt x="374704" y="111591"/>
                    <a:pt x="380419" y="109686"/>
                    <a:pt x="383277" y="105876"/>
                  </a:cubicBezTo>
                  <a:cubicBezTo>
                    <a:pt x="385182" y="102066"/>
                    <a:pt x="383277" y="98256"/>
                    <a:pt x="376609" y="88731"/>
                  </a:cubicBezTo>
                  <a:cubicBezTo>
                    <a:pt x="374704" y="85874"/>
                    <a:pt x="373752" y="84921"/>
                    <a:pt x="373752" y="83969"/>
                  </a:cubicBezTo>
                  <a:cubicBezTo>
                    <a:pt x="373752" y="83969"/>
                    <a:pt x="374704" y="85874"/>
                    <a:pt x="370894" y="82063"/>
                  </a:cubicBezTo>
                  <a:cubicBezTo>
                    <a:pt x="365179" y="75396"/>
                    <a:pt x="368989" y="72538"/>
                    <a:pt x="370894" y="62061"/>
                  </a:cubicBezTo>
                  <a:cubicBezTo>
                    <a:pt x="372799" y="52536"/>
                    <a:pt x="383277" y="52536"/>
                    <a:pt x="388991" y="51583"/>
                  </a:cubicBezTo>
                  <a:cubicBezTo>
                    <a:pt x="395659" y="50631"/>
                    <a:pt x="404232" y="62061"/>
                    <a:pt x="409946" y="66824"/>
                  </a:cubicBezTo>
                  <a:cubicBezTo>
                    <a:pt x="414709" y="71586"/>
                    <a:pt x="419471" y="73491"/>
                    <a:pt x="419471" y="73491"/>
                  </a:cubicBezTo>
                  <a:cubicBezTo>
                    <a:pt x="419471" y="73491"/>
                    <a:pt x="431854" y="72538"/>
                    <a:pt x="440427" y="73491"/>
                  </a:cubicBezTo>
                  <a:cubicBezTo>
                    <a:pt x="449952" y="75396"/>
                    <a:pt x="451857" y="73491"/>
                    <a:pt x="451857" y="73491"/>
                  </a:cubicBezTo>
                  <a:cubicBezTo>
                    <a:pt x="451857" y="73491"/>
                    <a:pt x="472811" y="83969"/>
                    <a:pt x="475669" y="83969"/>
                  </a:cubicBezTo>
                  <a:cubicBezTo>
                    <a:pt x="478527" y="83969"/>
                    <a:pt x="511864" y="84921"/>
                    <a:pt x="514721" y="82063"/>
                  </a:cubicBezTo>
                  <a:cubicBezTo>
                    <a:pt x="517579" y="79206"/>
                    <a:pt x="532819" y="83969"/>
                    <a:pt x="535677" y="82063"/>
                  </a:cubicBezTo>
                  <a:cubicBezTo>
                    <a:pt x="537582" y="81111"/>
                    <a:pt x="561394" y="100161"/>
                    <a:pt x="561394" y="100161"/>
                  </a:cubicBezTo>
                  <a:cubicBezTo>
                    <a:pt x="561394" y="100161"/>
                    <a:pt x="578539" y="98256"/>
                    <a:pt x="597589" y="97303"/>
                  </a:cubicBezTo>
                  <a:cubicBezTo>
                    <a:pt x="607114" y="96351"/>
                    <a:pt x="619496" y="92541"/>
                    <a:pt x="629974" y="89683"/>
                  </a:cubicBezTo>
                  <a:cubicBezTo>
                    <a:pt x="637594" y="117306"/>
                    <a:pt x="645214" y="143976"/>
                    <a:pt x="648071" y="160169"/>
                  </a:cubicBezTo>
                  <a:cubicBezTo>
                    <a:pt x="656644" y="199221"/>
                    <a:pt x="655691" y="235416"/>
                    <a:pt x="659502" y="263991"/>
                  </a:cubicBezTo>
                  <a:cubicBezTo>
                    <a:pt x="659502" y="268753"/>
                    <a:pt x="659502" y="271611"/>
                    <a:pt x="659502" y="27542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2603AEEC-7FF3-0500-815C-652D93466B5A}"/>
                </a:ext>
              </a:extLst>
            </p:cNvPr>
            <p:cNvSpPr/>
            <p:nvPr/>
          </p:nvSpPr>
          <p:spPr>
            <a:xfrm>
              <a:off x="8712439" y="1815464"/>
              <a:ext cx="603962" cy="367664"/>
            </a:xfrm>
            <a:custGeom>
              <a:avLst/>
              <a:gdLst>
                <a:gd name="connsiteX0" fmla="*/ 603963 w 603962"/>
                <a:gd name="connsiteY0" fmla="*/ 284797 h 367664"/>
                <a:gd name="connsiteX1" fmla="*/ 571578 w 603962"/>
                <a:gd name="connsiteY1" fmla="*/ 292417 h 367664"/>
                <a:gd name="connsiteX2" fmla="*/ 535383 w 603962"/>
                <a:gd name="connsiteY2" fmla="*/ 295275 h 367664"/>
                <a:gd name="connsiteX3" fmla="*/ 509666 w 603962"/>
                <a:gd name="connsiteY3" fmla="*/ 277177 h 367664"/>
                <a:gd name="connsiteX4" fmla="*/ 488711 w 603962"/>
                <a:gd name="connsiteY4" fmla="*/ 277177 h 367664"/>
                <a:gd name="connsiteX5" fmla="*/ 449658 w 603962"/>
                <a:gd name="connsiteY5" fmla="*/ 279082 h 367664"/>
                <a:gd name="connsiteX6" fmla="*/ 425846 w 603962"/>
                <a:gd name="connsiteY6" fmla="*/ 268605 h 367664"/>
                <a:gd name="connsiteX7" fmla="*/ 414416 w 603962"/>
                <a:gd name="connsiteY7" fmla="*/ 268605 h 367664"/>
                <a:gd name="connsiteX8" fmla="*/ 393461 w 603962"/>
                <a:gd name="connsiteY8" fmla="*/ 268605 h 367664"/>
                <a:gd name="connsiteX9" fmla="*/ 383936 w 603962"/>
                <a:gd name="connsiteY9" fmla="*/ 261938 h 367664"/>
                <a:gd name="connsiteX10" fmla="*/ 362980 w 603962"/>
                <a:gd name="connsiteY10" fmla="*/ 246697 h 367664"/>
                <a:gd name="connsiteX11" fmla="*/ 344883 w 603962"/>
                <a:gd name="connsiteY11" fmla="*/ 257175 h 367664"/>
                <a:gd name="connsiteX12" fmla="*/ 344883 w 603962"/>
                <a:gd name="connsiteY12" fmla="*/ 277177 h 367664"/>
                <a:gd name="connsiteX13" fmla="*/ 347741 w 603962"/>
                <a:gd name="connsiteY13" fmla="*/ 279082 h 367664"/>
                <a:gd name="connsiteX14" fmla="*/ 350598 w 603962"/>
                <a:gd name="connsiteY14" fmla="*/ 283845 h 367664"/>
                <a:gd name="connsiteX15" fmla="*/ 357266 w 603962"/>
                <a:gd name="connsiteY15" fmla="*/ 300990 h 367664"/>
                <a:gd name="connsiteX16" fmla="*/ 347741 w 603962"/>
                <a:gd name="connsiteY16" fmla="*/ 311467 h 367664"/>
                <a:gd name="connsiteX17" fmla="*/ 353455 w 603962"/>
                <a:gd name="connsiteY17" fmla="*/ 331470 h 367664"/>
                <a:gd name="connsiteX18" fmla="*/ 355361 w 603962"/>
                <a:gd name="connsiteY18" fmla="*/ 341947 h 367664"/>
                <a:gd name="connsiteX19" fmla="*/ 342025 w 603962"/>
                <a:gd name="connsiteY19" fmla="*/ 352425 h 367664"/>
                <a:gd name="connsiteX20" fmla="*/ 326786 w 603962"/>
                <a:gd name="connsiteY20" fmla="*/ 367665 h 367664"/>
                <a:gd name="connsiteX21" fmla="*/ 309641 w 603962"/>
                <a:gd name="connsiteY21" fmla="*/ 357188 h 367664"/>
                <a:gd name="connsiteX22" fmla="*/ 304878 w 603962"/>
                <a:gd name="connsiteY22" fmla="*/ 328613 h 367664"/>
                <a:gd name="connsiteX23" fmla="*/ 287733 w 603962"/>
                <a:gd name="connsiteY23" fmla="*/ 321945 h 367664"/>
                <a:gd name="connsiteX24" fmla="*/ 270588 w 603962"/>
                <a:gd name="connsiteY24" fmla="*/ 335280 h 367664"/>
                <a:gd name="connsiteX25" fmla="*/ 246775 w 603962"/>
                <a:gd name="connsiteY25" fmla="*/ 323850 h 367664"/>
                <a:gd name="connsiteX26" fmla="*/ 222011 w 603962"/>
                <a:gd name="connsiteY26" fmla="*/ 332422 h 367664"/>
                <a:gd name="connsiteX27" fmla="*/ 212486 w 603962"/>
                <a:gd name="connsiteY27" fmla="*/ 331470 h 367664"/>
                <a:gd name="connsiteX28" fmla="*/ 199150 w 603962"/>
                <a:gd name="connsiteY28" fmla="*/ 307657 h 367664"/>
                <a:gd name="connsiteX29" fmla="*/ 195341 w 603962"/>
                <a:gd name="connsiteY29" fmla="*/ 282892 h 367664"/>
                <a:gd name="connsiteX30" fmla="*/ 202008 w 603962"/>
                <a:gd name="connsiteY30" fmla="*/ 268605 h 367664"/>
                <a:gd name="connsiteX31" fmla="*/ 212486 w 603962"/>
                <a:gd name="connsiteY31" fmla="*/ 246697 h 367664"/>
                <a:gd name="connsiteX32" fmla="*/ 237250 w 603962"/>
                <a:gd name="connsiteY32" fmla="*/ 240030 h 367664"/>
                <a:gd name="connsiteX33" fmla="*/ 242013 w 603962"/>
                <a:gd name="connsiteY33" fmla="*/ 217170 h 367664"/>
                <a:gd name="connsiteX34" fmla="*/ 237250 w 603962"/>
                <a:gd name="connsiteY34" fmla="*/ 196215 h 367664"/>
                <a:gd name="connsiteX35" fmla="*/ 195341 w 603962"/>
                <a:gd name="connsiteY35" fmla="*/ 212407 h 367664"/>
                <a:gd name="connsiteX36" fmla="*/ 175338 w 603962"/>
                <a:gd name="connsiteY36" fmla="*/ 226695 h 367664"/>
                <a:gd name="connsiteX37" fmla="*/ 145811 w 603962"/>
                <a:gd name="connsiteY37" fmla="*/ 234315 h 367664"/>
                <a:gd name="connsiteX38" fmla="*/ 127713 w 603962"/>
                <a:gd name="connsiteY38" fmla="*/ 253365 h 367664"/>
                <a:gd name="connsiteX39" fmla="*/ 112473 w 603962"/>
                <a:gd name="connsiteY39" fmla="*/ 272415 h 367664"/>
                <a:gd name="connsiteX40" fmla="*/ 78183 w 603962"/>
                <a:gd name="connsiteY40" fmla="*/ 287655 h 367664"/>
                <a:gd name="connsiteX41" fmla="*/ 48655 w 603962"/>
                <a:gd name="connsiteY41" fmla="*/ 280988 h 367664"/>
                <a:gd name="connsiteX42" fmla="*/ 21986 w 603962"/>
                <a:gd name="connsiteY42" fmla="*/ 255270 h 367664"/>
                <a:gd name="connsiteX43" fmla="*/ 9603 w 603962"/>
                <a:gd name="connsiteY43" fmla="*/ 251460 h 367664"/>
                <a:gd name="connsiteX44" fmla="*/ 78 w 603962"/>
                <a:gd name="connsiteY44" fmla="*/ 252413 h 367664"/>
                <a:gd name="connsiteX45" fmla="*/ 30558 w 603962"/>
                <a:gd name="connsiteY45" fmla="*/ 213360 h 367664"/>
                <a:gd name="connsiteX46" fmla="*/ 68658 w 603962"/>
                <a:gd name="connsiteY46" fmla="*/ 187642 h 367664"/>
                <a:gd name="connsiteX47" fmla="*/ 91518 w 603962"/>
                <a:gd name="connsiteY47" fmla="*/ 155257 h 367664"/>
                <a:gd name="connsiteX48" fmla="*/ 120093 w 603962"/>
                <a:gd name="connsiteY48" fmla="*/ 100965 h 367664"/>
                <a:gd name="connsiteX49" fmla="*/ 145811 w 603962"/>
                <a:gd name="connsiteY49" fmla="*/ 58102 h 367664"/>
                <a:gd name="connsiteX50" fmla="*/ 162955 w 603962"/>
                <a:gd name="connsiteY50" fmla="*/ 14288 h 367664"/>
                <a:gd name="connsiteX51" fmla="*/ 188673 w 603962"/>
                <a:gd name="connsiteY51" fmla="*/ 7620 h 367664"/>
                <a:gd name="connsiteX52" fmla="*/ 236298 w 603962"/>
                <a:gd name="connsiteY52" fmla="*/ 0 h 367664"/>
                <a:gd name="connsiteX53" fmla="*/ 253443 w 603962"/>
                <a:gd name="connsiteY53" fmla="*/ 10477 h 367664"/>
                <a:gd name="connsiteX54" fmla="*/ 294400 w 603962"/>
                <a:gd name="connsiteY54" fmla="*/ 25717 h 367664"/>
                <a:gd name="connsiteX55" fmla="*/ 352503 w 603962"/>
                <a:gd name="connsiteY55" fmla="*/ 36195 h 367664"/>
                <a:gd name="connsiteX56" fmla="*/ 414416 w 603962"/>
                <a:gd name="connsiteY56" fmla="*/ 30480 h 367664"/>
                <a:gd name="connsiteX57" fmla="*/ 492521 w 603962"/>
                <a:gd name="connsiteY57" fmla="*/ 35242 h 367664"/>
                <a:gd name="connsiteX58" fmla="*/ 543955 w 603962"/>
                <a:gd name="connsiteY58" fmla="*/ 92392 h 367664"/>
                <a:gd name="connsiteX59" fmla="*/ 577293 w 603962"/>
                <a:gd name="connsiteY59" fmla="*/ 195263 h 367664"/>
                <a:gd name="connsiteX60" fmla="*/ 603963 w 603962"/>
                <a:gd name="connsiteY60" fmla="*/ 284797 h 36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3962" h="367664">
                  <a:moveTo>
                    <a:pt x="603963" y="284797"/>
                  </a:moveTo>
                  <a:cubicBezTo>
                    <a:pt x="593486" y="288607"/>
                    <a:pt x="581103" y="291465"/>
                    <a:pt x="571578" y="292417"/>
                  </a:cubicBezTo>
                  <a:cubicBezTo>
                    <a:pt x="552528" y="294322"/>
                    <a:pt x="535383" y="295275"/>
                    <a:pt x="535383" y="295275"/>
                  </a:cubicBezTo>
                  <a:cubicBezTo>
                    <a:pt x="535383" y="295275"/>
                    <a:pt x="511571" y="275272"/>
                    <a:pt x="509666" y="277177"/>
                  </a:cubicBezTo>
                  <a:cubicBezTo>
                    <a:pt x="507761" y="279082"/>
                    <a:pt x="491568" y="274320"/>
                    <a:pt x="488711" y="277177"/>
                  </a:cubicBezTo>
                  <a:cubicBezTo>
                    <a:pt x="485853" y="280035"/>
                    <a:pt x="453468" y="279082"/>
                    <a:pt x="449658" y="279082"/>
                  </a:cubicBezTo>
                  <a:cubicBezTo>
                    <a:pt x="445848" y="279082"/>
                    <a:pt x="425846" y="268605"/>
                    <a:pt x="425846" y="268605"/>
                  </a:cubicBezTo>
                  <a:cubicBezTo>
                    <a:pt x="425846" y="268605"/>
                    <a:pt x="423941" y="270510"/>
                    <a:pt x="414416" y="268605"/>
                  </a:cubicBezTo>
                  <a:cubicBezTo>
                    <a:pt x="404891" y="267652"/>
                    <a:pt x="393461" y="268605"/>
                    <a:pt x="393461" y="268605"/>
                  </a:cubicBezTo>
                  <a:cubicBezTo>
                    <a:pt x="393461" y="268605"/>
                    <a:pt x="388698" y="266700"/>
                    <a:pt x="383936" y="261938"/>
                  </a:cubicBezTo>
                  <a:cubicBezTo>
                    <a:pt x="379173" y="257175"/>
                    <a:pt x="369648" y="244792"/>
                    <a:pt x="362980" y="246697"/>
                  </a:cubicBezTo>
                  <a:cubicBezTo>
                    <a:pt x="356313" y="248602"/>
                    <a:pt x="346788" y="247650"/>
                    <a:pt x="344883" y="257175"/>
                  </a:cubicBezTo>
                  <a:cubicBezTo>
                    <a:pt x="342978" y="266700"/>
                    <a:pt x="339168" y="270510"/>
                    <a:pt x="344883" y="277177"/>
                  </a:cubicBezTo>
                  <a:cubicBezTo>
                    <a:pt x="347741" y="280988"/>
                    <a:pt x="347741" y="279082"/>
                    <a:pt x="347741" y="279082"/>
                  </a:cubicBezTo>
                  <a:cubicBezTo>
                    <a:pt x="347741" y="279082"/>
                    <a:pt x="348693" y="280988"/>
                    <a:pt x="350598" y="283845"/>
                  </a:cubicBezTo>
                  <a:cubicBezTo>
                    <a:pt x="357266" y="293370"/>
                    <a:pt x="359171" y="296227"/>
                    <a:pt x="357266" y="300990"/>
                  </a:cubicBezTo>
                  <a:cubicBezTo>
                    <a:pt x="355361" y="305752"/>
                    <a:pt x="348693" y="307657"/>
                    <a:pt x="347741" y="311467"/>
                  </a:cubicBezTo>
                  <a:cubicBezTo>
                    <a:pt x="346788" y="316230"/>
                    <a:pt x="351550" y="329565"/>
                    <a:pt x="353455" y="331470"/>
                  </a:cubicBezTo>
                  <a:cubicBezTo>
                    <a:pt x="355361" y="333375"/>
                    <a:pt x="359171" y="337185"/>
                    <a:pt x="355361" y="341947"/>
                  </a:cubicBezTo>
                  <a:cubicBezTo>
                    <a:pt x="351550" y="346710"/>
                    <a:pt x="343930" y="347663"/>
                    <a:pt x="342025" y="352425"/>
                  </a:cubicBezTo>
                  <a:cubicBezTo>
                    <a:pt x="339168" y="357188"/>
                    <a:pt x="330596" y="367665"/>
                    <a:pt x="326786" y="367665"/>
                  </a:cubicBezTo>
                  <a:cubicBezTo>
                    <a:pt x="322975" y="367665"/>
                    <a:pt x="311546" y="363855"/>
                    <a:pt x="309641" y="357188"/>
                  </a:cubicBezTo>
                  <a:cubicBezTo>
                    <a:pt x="308688" y="350520"/>
                    <a:pt x="311546" y="331470"/>
                    <a:pt x="304878" y="328613"/>
                  </a:cubicBezTo>
                  <a:cubicBezTo>
                    <a:pt x="299163" y="325755"/>
                    <a:pt x="296305" y="316230"/>
                    <a:pt x="287733" y="321945"/>
                  </a:cubicBezTo>
                  <a:cubicBezTo>
                    <a:pt x="279161" y="327660"/>
                    <a:pt x="276303" y="334327"/>
                    <a:pt x="270588" y="335280"/>
                  </a:cubicBezTo>
                  <a:cubicBezTo>
                    <a:pt x="264873" y="336232"/>
                    <a:pt x="249633" y="323850"/>
                    <a:pt x="246775" y="323850"/>
                  </a:cubicBezTo>
                  <a:cubicBezTo>
                    <a:pt x="243918" y="323850"/>
                    <a:pt x="222011" y="332422"/>
                    <a:pt x="222011" y="332422"/>
                  </a:cubicBezTo>
                  <a:cubicBezTo>
                    <a:pt x="222011" y="332422"/>
                    <a:pt x="216296" y="335280"/>
                    <a:pt x="212486" y="331470"/>
                  </a:cubicBezTo>
                  <a:cubicBezTo>
                    <a:pt x="208675" y="327660"/>
                    <a:pt x="202008" y="309563"/>
                    <a:pt x="199150" y="307657"/>
                  </a:cubicBezTo>
                  <a:cubicBezTo>
                    <a:pt x="196293" y="305752"/>
                    <a:pt x="195341" y="287655"/>
                    <a:pt x="195341" y="282892"/>
                  </a:cubicBezTo>
                  <a:cubicBezTo>
                    <a:pt x="195341" y="278130"/>
                    <a:pt x="193436" y="280035"/>
                    <a:pt x="202008" y="268605"/>
                  </a:cubicBezTo>
                  <a:cubicBezTo>
                    <a:pt x="210580" y="257175"/>
                    <a:pt x="205818" y="249555"/>
                    <a:pt x="212486" y="246697"/>
                  </a:cubicBezTo>
                  <a:cubicBezTo>
                    <a:pt x="219153" y="243840"/>
                    <a:pt x="237250" y="245745"/>
                    <a:pt x="237250" y="240030"/>
                  </a:cubicBezTo>
                  <a:cubicBezTo>
                    <a:pt x="237250" y="234315"/>
                    <a:pt x="242013" y="219075"/>
                    <a:pt x="242013" y="217170"/>
                  </a:cubicBezTo>
                  <a:cubicBezTo>
                    <a:pt x="242013" y="215265"/>
                    <a:pt x="256300" y="189547"/>
                    <a:pt x="237250" y="196215"/>
                  </a:cubicBezTo>
                  <a:cubicBezTo>
                    <a:pt x="218200" y="202882"/>
                    <a:pt x="201055" y="204788"/>
                    <a:pt x="195341" y="212407"/>
                  </a:cubicBezTo>
                  <a:cubicBezTo>
                    <a:pt x="188673" y="220027"/>
                    <a:pt x="182958" y="221932"/>
                    <a:pt x="175338" y="226695"/>
                  </a:cubicBezTo>
                  <a:cubicBezTo>
                    <a:pt x="167718" y="231457"/>
                    <a:pt x="154383" y="229552"/>
                    <a:pt x="145811" y="234315"/>
                  </a:cubicBezTo>
                  <a:cubicBezTo>
                    <a:pt x="138191" y="238125"/>
                    <a:pt x="135333" y="242888"/>
                    <a:pt x="127713" y="253365"/>
                  </a:cubicBezTo>
                  <a:cubicBezTo>
                    <a:pt x="120093" y="263842"/>
                    <a:pt x="129618" y="261938"/>
                    <a:pt x="112473" y="272415"/>
                  </a:cubicBezTo>
                  <a:cubicBezTo>
                    <a:pt x="96280" y="282892"/>
                    <a:pt x="82946" y="287655"/>
                    <a:pt x="78183" y="287655"/>
                  </a:cubicBezTo>
                  <a:cubicBezTo>
                    <a:pt x="73421" y="287655"/>
                    <a:pt x="50561" y="283845"/>
                    <a:pt x="48655" y="280988"/>
                  </a:cubicBezTo>
                  <a:cubicBezTo>
                    <a:pt x="46750" y="278130"/>
                    <a:pt x="21986" y="255270"/>
                    <a:pt x="21986" y="255270"/>
                  </a:cubicBezTo>
                  <a:cubicBezTo>
                    <a:pt x="21986" y="255270"/>
                    <a:pt x="18175" y="248602"/>
                    <a:pt x="9603" y="251460"/>
                  </a:cubicBezTo>
                  <a:cubicBezTo>
                    <a:pt x="5793" y="252413"/>
                    <a:pt x="1983" y="252413"/>
                    <a:pt x="78" y="252413"/>
                  </a:cubicBezTo>
                  <a:cubicBezTo>
                    <a:pt x="-875" y="242888"/>
                    <a:pt x="6746" y="229552"/>
                    <a:pt x="30558" y="213360"/>
                  </a:cubicBezTo>
                  <a:cubicBezTo>
                    <a:pt x="56275" y="195263"/>
                    <a:pt x="54371" y="198120"/>
                    <a:pt x="68658" y="187642"/>
                  </a:cubicBezTo>
                  <a:cubicBezTo>
                    <a:pt x="83898" y="178117"/>
                    <a:pt x="82946" y="169545"/>
                    <a:pt x="91518" y="155257"/>
                  </a:cubicBezTo>
                  <a:cubicBezTo>
                    <a:pt x="100091" y="140970"/>
                    <a:pt x="104853" y="125730"/>
                    <a:pt x="120093" y="100965"/>
                  </a:cubicBezTo>
                  <a:cubicBezTo>
                    <a:pt x="135333" y="77152"/>
                    <a:pt x="142953" y="70485"/>
                    <a:pt x="145811" y="58102"/>
                  </a:cubicBezTo>
                  <a:cubicBezTo>
                    <a:pt x="148668" y="45720"/>
                    <a:pt x="156288" y="25717"/>
                    <a:pt x="162955" y="14288"/>
                  </a:cubicBezTo>
                  <a:cubicBezTo>
                    <a:pt x="169623" y="2857"/>
                    <a:pt x="172480" y="8572"/>
                    <a:pt x="188673" y="7620"/>
                  </a:cubicBezTo>
                  <a:cubicBezTo>
                    <a:pt x="203913" y="6667"/>
                    <a:pt x="236298" y="0"/>
                    <a:pt x="236298" y="0"/>
                  </a:cubicBezTo>
                  <a:cubicBezTo>
                    <a:pt x="242966" y="4763"/>
                    <a:pt x="249633" y="8572"/>
                    <a:pt x="253443" y="10477"/>
                  </a:cubicBezTo>
                  <a:cubicBezTo>
                    <a:pt x="262968" y="15240"/>
                    <a:pt x="284875" y="15240"/>
                    <a:pt x="294400" y="25717"/>
                  </a:cubicBezTo>
                  <a:cubicBezTo>
                    <a:pt x="303925" y="36195"/>
                    <a:pt x="322975" y="32385"/>
                    <a:pt x="352503" y="36195"/>
                  </a:cubicBezTo>
                  <a:cubicBezTo>
                    <a:pt x="382030" y="40957"/>
                    <a:pt x="388698" y="35242"/>
                    <a:pt x="414416" y="30480"/>
                  </a:cubicBezTo>
                  <a:cubicBezTo>
                    <a:pt x="440133" y="25717"/>
                    <a:pt x="479186" y="32385"/>
                    <a:pt x="492521" y="35242"/>
                  </a:cubicBezTo>
                  <a:cubicBezTo>
                    <a:pt x="505855" y="38100"/>
                    <a:pt x="535383" y="79057"/>
                    <a:pt x="543955" y="92392"/>
                  </a:cubicBezTo>
                  <a:cubicBezTo>
                    <a:pt x="552528" y="104775"/>
                    <a:pt x="568721" y="168592"/>
                    <a:pt x="577293" y="195263"/>
                  </a:cubicBezTo>
                  <a:cubicBezTo>
                    <a:pt x="581103" y="209550"/>
                    <a:pt x="593486" y="247650"/>
                    <a:pt x="603963" y="284797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0DAB3CC6-FA1B-14B7-C5E5-DF0476D8DD18}"/>
                </a:ext>
              </a:extLst>
            </p:cNvPr>
            <p:cNvSpPr/>
            <p:nvPr/>
          </p:nvSpPr>
          <p:spPr>
            <a:xfrm>
              <a:off x="8762047" y="2613659"/>
              <a:ext cx="315277" cy="349567"/>
            </a:xfrm>
            <a:custGeom>
              <a:avLst/>
              <a:gdLst>
                <a:gd name="connsiteX0" fmla="*/ 315277 w 315277"/>
                <a:gd name="connsiteY0" fmla="*/ 176213 h 349567"/>
                <a:gd name="connsiteX1" fmla="*/ 310515 w 315277"/>
                <a:gd name="connsiteY1" fmla="*/ 180975 h 349567"/>
                <a:gd name="connsiteX2" fmla="*/ 307657 w 315277"/>
                <a:gd name="connsiteY2" fmla="*/ 183833 h 349567"/>
                <a:gd name="connsiteX3" fmla="*/ 302895 w 315277"/>
                <a:gd name="connsiteY3" fmla="*/ 186690 h 349567"/>
                <a:gd name="connsiteX4" fmla="*/ 300990 w 315277"/>
                <a:gd name="connsiteY4" fmla="*/ 187643 h 349567"/>
                <a:gd name="connsiteX5" fmla="*/ 299085 w 315277"/>
                <a:gd name="connsiteY5" fmla="*/ 187643 h 349567"/>
                <a:gd name="connsiteX6" fmla="*/ 282892 w 315277"/>
                <a:gd name="connsiteY6" fmla="*/ 186690 h 349567"/>
                <a:gd name="connsiteX7" fmla="*/ 253365 w 315277"/>
                <a:gd name="connsiteY7" fmla="*/ 209550 h 349567"/>
                <a:gd name="connsiteX8" fmla="*/ 236220 w 315277"/>
                <a:gd name="connsiteY8" fmla="*/ 224790 h 349567"/>
                <a:gd name="connsiteX9" fmla="*/ 224790 w 315277"/>
                <a:gd name="connsiteY9" fmla="*/ 239078 h 349567"/>
                <a:gd name="connsiteX10" fmla="*/ 200977 w 315277"/>
                <a:gd name="connsiteY10" fmla="*/ 278130 h 349567"/>
                <a:gd name="connsiteX11" fmla="*/ 197167 w 315277"/>
                <a:gd name="connsiteY11" fmla="*/ 285750 h 349567"/>
                <a:gd name="connsiteX12" fmla="*/ 195263 w 315277"/>
                <a:gd name="connsiteY12" fmla="*/ 289560 h 349567"/>
                <a:gd name="connsiteX13" fmla="*/ 194310 w 315277"/>
                <a:gd name="connsiteY13" fmla="*/ 290513 h 349567"/>
                <a:gd name="connsiteX14" fmla="*/ 192405 w 315277"/>
                <a:gd name="connsiteY14" fmla="*/ 293370 h 349567"/>
                <a:gd name="connsiteX15" fmla="*/ 179070 w 315277"/>
                <a:gd name="connsiteY15" fmla="*/ 318135 h 349567"/>
                <a:gd name="connsiteX16" fmla="*/ 171450 w 315277"/>
                <a:gd name="connsiteY16" fmla="*/ 331470 h 349567"/>
                <a:gd name="connsiteX17" fmla="*/ 167640 w 315277"/>
                <a:gd name="connsiteY17" fmla="*/ 338138 h 349567"/>
                <a:gd name="connsiteX18" fmla="*/ 160972 w 315277"/>
                <a:gd name="connsiteY18" fmla="*/ 349568 h 349567"/>
                <a:gd name="connsiteX19" fmla="*/ 142875 w 315277"/>
                <a:gd name="connsiteY19" fmla="*/ 346710 h 349567"/>
                <a:gd name="connsiteX20" fmla="*/ 114300 w 315277"/>
                <a:gd name="connsiteY20" fmla="*/ 346710 h 349567"/>
                <a:gd name="connsiteX21" fmla="*/ 73342 w 315277"/>
                <a:gd name="connsiteY21" fmla="*/ 346710 h 349567"/>
                <a:gd name="connsiteX22" fmla="*/ 44767 w 315277"/>
                <a:gd name="connsiteY22" fmla="*/ 316230 h 349567"/>
                <a:gd name="connsiteX23" fmla="*/ 35242 w 315277"/>
                <a:gd name="connsiteY23" fmla="*/ 294322 h 349567"/>
                <a:gd name="connsiteX24" fmla="*/ 25717 w 315277"/>
                <a:gd name="connsiteY24" fmla="*/ 265747 h 349567"/>
                <a:gd name="connsiteX25" fmla="*/ 11430 w 315277"/>
                <a:gd name="connsiteY25" fmla="*/ 243840 h 349567"/>
                <a:gd name="connsiteX26" fmla="*/ 0 w 315277"/>
                <a:gd name="connsiteY26" fmla="*/ 205740 h 349567"/>
                <a:gd name="connsiteX27" fmla="*/ 28575 w 315277"/>
                <a:gd name="connsiteY27" fmla="*/ 196215 h 349567"/>
                <a:gd name="connsiteX28" fmla="*/ 40005 w 315277"/>
                <a:gd name="connsiteY28" fmla="*/ 196215 h 349567"/>
                <a:gd name="connsiteX29" fmla="*/ 57150 w 315277"/>
                <a:gd name="connsiteY29" fmla="*/ 205740 h 349567"/>
                <a:gd name="connsiteX30" fmla="*/ 80963 w 315277"/>
                <a:gd name="connsiteY30" fmla="*/ 191453 h 349567"/>
                <a:gd name="connsiteX31" fmla="*/ 74295 w 315277"/>
                <a:gd name="connsiteY31" fmla="*/ 161925 h 349567"/>
                <a:gd name="connsiteX32" fmla="*/ 73342 w 315277"/>
                <a:gd name="connsiteY32" fmla="*/ 147638 h 349567"/>
                <a:gd name="connsiteX33" fmla="*/ 86677 w 315277"/>
                <a:gd name="connsiteY33" fmla="*/ 120015 h 349567"/>
                <a:gd name="connsiteX34" fmla="*/ 78105 w 315277"/>
                <a:gd name="connsiteY34" fmla="*/ 101918 h 349567"/>
                <a:gd name="connsiteX35" fmla="*/ 68580 w 315277"/>
                <a:gd name="connsiteY35" fmla="*/ 89535 h 349567"/>
                <a:gd name="connsiteX36" fmla="*/ 68580 w 315277"/>
                <a:gd name="connsiteY36" fmla="*/ 89535 h 349567"/>
                <a:gd name="connsiteX37" fmla="*/ 49530 w 315277"/>
                <a:gd name="connsiteY37" fmla="*/ 67628 h 349567"/>
                <a:gd name="connsiteX38" fmla="*/ 38100 w 315277"/>
                <a:gd name="connsiteY38" fmla="*/ 33338 h 349567"/>
                <a:gd name="connsiteX39" fmla="*/ 31432 w 315277"/>
                <a:gd name="connsiteY39" fmla="*/ 0 h 349567"/>
                <a:gd name="connsiteX40" fmla="*/ 84772 w 315277"/>
                <a:gd name="connsiteY40" fmla="*/ 16193 h 349567"/>
                <a:gd name="connsiteX41" fmla="*/ 93345 w 315277"/>
                <a:gd name="connsiteY41" fmla="*/ 21908 h 349567"/>
                <a:gd name="connsiteX42" fmla="*/ 95250 w 315277"/>
                <a:gd name="connsiteY42" fmla="*/ 22860 h 349567"/>
                <a:gd name="connsiteX43" fmla="*/ 103822 w 315277"/>
                <a:gd name="connsiteY43" fmla="*/ 27622 h 349567"/>
                <a:gd name="connsiteX44" fmla="*/ 122872 w 315277"/>
                <a:gd name="connsiteY44" fmla="*/ 37147 h 349567"/>
                <a:gd name="connsiteX45" fmla="*/ 136207 w 315277"/>
                <a:gd name="connsiteY45" fmla="*/ 42863 h 349567"/>
                <a:gd name="connsiteX46" fmla="*/ 143827 w 315277"/>
                <a:gd name="connsiteY46" fmla="*/ 46672 h 349567"/>
                <a:gd name="connsiteX47" fmla="*/ 160020 w 315277"/>
                <a:gd name="connsiteY47" fmla="*/ 57150 h 349567"/>
                <a:gd name="connsiteX48" fmla="*/ 222885 w 315277"/>
                <a:gd name="connsiteY48" fmla="*/ 93345 h 349567"/>
                <a:gd name="connsiteX49" fmla="*/ 268605 w 315277"/>
                <a:gd name="connsiteY49" fmla="*/ 124778 h 349567"/>
                <a:gd name="connsiteX50" fmla="*/ 294322 w 315277"/>
                <a:gd name="connsiteY50" fmla="*/ 153353 h 349567"/>
                <a:gd name="connsiteX51" fmla="*/ 315277 w 315277"/>
                <a:gd name="connsiteY51" fmla="*/ 176213 h 34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15277" h="349567">
                  <a:moveTo>
                    <a:pt x="315277" y="176213"/>
                  </a:moveTo>
                  <a:cubicBezTo>
                    <a:pt x="313372" y="178118"/>
                    <a:pt x="312420" y="180022"/>
                    <a:pt x="310515" y="180975"/>
                  </a:cubicBezTo>
                  <a:cubicBezTo>
                    <a:pt x="309563" y="181928"/>
                    <a:pt x="308610" y="182880"/>
                    <a:pt x="307657" y="183833"/>
                  </a:cubicBezTo>
                  <a:cubicBezTo>
                    <a:pt x="305752" y="185738"/>
                    <a:pt x="303847" y="186690"/>
                    <a:pt x="302895" y="186690"/>
                  </a:cubicBezTo>
                  <a:cubicBezTo>
                    <a:pt x="301942" y="186690"/>
                    <a:pt x="301942" y="186690"/>
                    <a:pt x="300990" y="187643"/>
                  </a:cubicBezTo>
                  <a:cubicBezTo>
                    <a:pt x="300038" y="187643"/>
                    <a:pt x="300038" y="187643"/>
                    <a:pt x="299085" y="187643"/>
                  </a:cubicBezTo>
                  <a:cubicBezTo>
                    <a:pt x="292417" y="188595"/>
                    <a:pt x="288607" y="183833"/>
                    <a:pt x="282892" y="186690"/>
                  </a:cubicBezTo>
                  <a:cubicBezTo>
                    <a:pt x="277177" y="189547"/>
                    <a:pt x="264795" y="200025"/>
                    <a:pt x="253365" y="209550"/>
                  </a:cubicBezTo>
                  <a:cubicBezTo>
                    <a:pt x="245745" y="216218"/>
                    <a:pt x="239077" y="222885"/>
                    <a:pt x="236220" y="224790"/>
                  </a:cubicBezTo>
                  <a:cubicBezTo>
                    <a:pt x="233363" y="226695"/>
                    <a:pt x="229552" y="232410"/>
                    <a:pt x="224790" y="239078"/>
                  </a:cubicBezTo>
                  <a:cubicBezTo>
                    <a:pt x="215265" y="252413"/>
                    <a:pt x="204788" y="270510"/>
                    <a:pt x="200977" y="278130"/>
                  </a:cubicBezTo>
                  <a:cubicBezTo>
                    <a:pt x="200025" y="280035"/>
                    <a:pt x="199072" y="281940"/>
                    <a:pt x="197167" y="285750"/>
                  </a:cubicBezTo>
                  <a:cubicBezTo>
                    <a:pt x="196215" y="286703"/>
                    <a:pt x="195263" y="288608"/>
                    <a:pt x="195263" y="289560"/>
                  </a:cubicBezTo>
                  <a:cubicBezTo>
                    <a:pt x="195263" y="289560"/>
                    <a:pt x="195263" y="290513"/>
                    <a:pt x="194310" y="290513"/>
                  </a:cubicBezTo>
                  <a:cubicBezTo>
                    <a:pt x="193357" y="291465"/>
                    <a:pt x="193357" y="292418"/>
                    <a:pt x="192405" y="293370"/>
                  </a:cubicBezTo>
                  <a:cubicBezTo>
                    <a:pt x="188595" y="300038"/>
                    <a:pt x="183832" y="308610"/>
                    <a:pt x="179070" y="318135"/>
                  </a:cubicBezTo>
                  <a:cubicBezTo>
                    <a:pt x="176213" y="322897"/>
                    <a:pt x="174307" y="326708"/>
                    <a:pt x="171450" y="331470"/>
                  </a:cubicBezTo>
                  <a:cubicBezTo>
                    <a:pt x="170497" y="333375"/>
                    <a:pt x="168592" y="336233"/>
                    <a:pt x="167640" y="338138"/>
                  </a:cubicBezTo>
                  <a:cubicBezTo>
                    <a:pt x="165735" y="341947"/>
                    <a:pt x="163830" y="345758"/>
                    <a:pt x="160972" y="349568"/>
                  </a:cubicBezTo>
                  <a:cubicBezTo>
                    <a:pt x="152400" y="348615"/>
                    <a:pt x="145732" y="347663"/>
                    <a:pt x="142875" y="346710"/>
                  </a:cubicBezTo>
                  <a:cubicBezTo>
                    <a:pt x="134302" y="343853"/>
                    <a:pt x="118110" y="350520"/>
                    <a:pt x="114300" y="346710"/>
                  </a:cubicBezTo>
                  <a:cubicBezTo>
                    <a:pt x="110490" y="342900"/>
                    <a:pt x="73342" y="346710"/>
                    <a:pt x="73342" y="346710"/>
                  </a:cubicBezTo>
                  <a:cubicBezTo>
                    <a:pt x="73342" y="346710"/>
                    <a:pt x="55245" y="335280"/>
                    <a:pt x="44767" y="316230"/>
                  </a:cubicBezTo>
                  <a:cubicBezTo>
                    <a:pt x="34290" y="297180"/>
                    <a:pt x="38100" y="304800"/>
                    <a:pt x="35242" y="294322"/>
                  </a:cubicBezTo>
                  <a:cubicBezTo>
                    <a:pt x="32385" y="283845"/>
                    <a:pt x="31432" y="277178"/>
                    <a:pt x="25717" y="265747"/>
                  </a:cubicBezTo>
                  <a:cubicBezTo>
                    <a:pt x="20002" y="254318"/>
                    <a:pt x="17145" y="254318"/>
                    <a:pt x="11430" y="243840"/>
                  </a:cubicBezTo>
                  <a:cubicBezTo>
                    <a:pt x="5715" y="233363"/>
                    <a:pt x="0" y="220028"/>
                    <a:pt x="0" y="205740"/>
                  </a:cubicBezTo>
                  <a:cubicBezTo>
                    <a:pt x="0" y="191453"/>
                    <a:pt x="16192" y="200025"/>
                    <a:pt x="28575" y="196215"/>
                  </a:cubicBezTo>
                  <a:cubicBezTo>
                    <a:pt x="40957" y="192405"/>
                    <a:pt x="40005" y="196215"/>
                    <a:pt x="40005" y="196215"/>
                  </a:cubicBezTo>
                  <a:cubicBezTo>
                    <a:pt x="40005" y="196215"/>
                    <a:pt x="54292" y="204788"/>
                    <a:pt x="57150" y="205740"/>
                  </a:cubicBezTo>
                  <a:cubicBezTo>
                    <a:pt x="60007" y="206693"/>
                    <a:pt x="80010" y="200978"/>
                    <a:pt x="80963" y="191453"/>
                  </a:cubicBezTo>
                  <a:cubicBezTo>
                    <a:pt x="81915" y="181928"/>
                    <a:pt x="79057" y="179070"/>
                    <a:pt x="74295" y="161925"/>
                  </a:cubicBezTo>
                  <a:cubicBezTo>
                    <a:pt x="69532" y="144780"/>
                    <a:pt x="73342" y="147638"/>
                    <a:pt x="73342" y="147638"/>
                  </a:cubicBezTo>
                  <a:cubicBezTo>
                    <a:pt x="73342" y="147638"/>
                    <a:pt x="86677" y="125730"/>
                    <a:pt x="86677" y="120015"/>
                  </a:cubicBezTo>
                  <a:cubicBezTo>
                    <a:pt x="86677" y="114300"/>
                    <a:pt x="83820" y="107633"/>
                    <a:pt x="78105" y="101918"/>
                  </a:cubicBezTo>
                  <a:cubicBezTo>
                    <a:pt x="76200" y="100013"/>
                    <a:pt x="72390" y="95250"/>
                    <a:pt x="68580" y="89535"/>
                  </a:cubicBezTo>
                  <a:cubicBezTo>
                    <a:pt x="68580" y="89535"/>
                    <a:pt x="68580" y="89535"/>
                    <a:pt x="68580" y="89535"/>
                  </a:cubicBezTo>
                  <a:cubicBezTo>
                    <a:pt x="61913" y="80963"/>
                    <a:pt x="53340" y="70485"/>
                    <a:pt x="49530" y="67628"/>
                  </a:cubicBezTo>
                  <a:cubicBezTo>
                    <a:pt x="42863" y="62865"/>
                    <a:pt x="38100" y="42863"/>
                    <a:pt x="38100" y="33338"/>
                  </a:cubicBezTo>
                  <a:cubicBezTo>
                    <a:pt x="38100" y="25718"/>
                    <a:pt x="32385" y="9525"/>
                    <a:pt x="31432" y="0"/>
                  </a:cubicBezTo>
                  <a:cubicBezTo>
                    <a:pt x="49530" y="1905"/>
                    <a:pt x="71438" y="5715"/>
                    <a:pt x="84772" y="16193"/>
                  </a:cubicBezTo>
                  <a:cubicBezTo>
                    <a:pt x="87630" y="18097"/>
                    <a:pt x="90488" y="20003"/>
                    <a:pt x="93345" y="21908"/>
                  </a:cubicBezTo>
                  <a:cubicBezTo>
                    <a:pt x="94297" y="21908"/>
                    <a:pt x="94297" y="22860"/>
                    <a:pt x="95250" y="22860"/>
                  </a:cubicBezTo>
                  <a:cubicBezTo>
                    <a:pt x="98107" y="24765"/>
                    <a:pt x="100965" y="25718"/>
                    <a:pt x="103822" y="27622"/>
                  </a:cubicBezTo>
                  <a:cubicBezTo>
                    <a:pt x="110490" y="31433"/>
                    <a:pt x="116205" y="34290"/>
                    <a:pt x="122872" y="37147"/>
                  </a:cubicBezTo>
                  <a:cubicBezTo>
                    <a:pt x="127635" y="39053"/>
                    <a:pt x="132397" y="40958"/>
                    <a:pt x="136207" y="42863"/>
                  </a:cubicBezTo>
                  <a:cubicBezTo>
                    <a:pt x="139065" y="43815"/>
                    <a:pt x="140970" y="45720"/>
                    <a:pt x="143827" y="46672"/>
                  </a:cubicBezTo>
                  <a:cubicBezTo>
                    <a:pt x="150495" y="49530"/>
                    <a:pt x="155257" y="53340"/>
                    <a:pt x="160020" y="57150"/>
                  </a:cubicBezTo>
                  <a:cubicBezTo>
                    <a:pt x="175260" y="71438"/>
                    <a:pt x="215265" y="87630"/>
                    <a:pt x="222885" y="93345"/>
                  </a:cubicBezTo>
                  <a:cubicBezTo>
                    <a:pt x="230505" y="99060"/>
                    <a:pt x="265747" y="119063"/>
                    <a:pt x="268605" y="124778"/>
                  </a:cubicBezTo>
                  <a:cubicBezTo>
                    <a:pt x="272415" y="130493"/>
                    <a:pt x="289560" y="146685"/>
                    <a:pt x="294322" y="153353"/>
                  </a:cubicBezTo>
                  <a:cubicBezTo>
                    <a:pt x="298132" y="158115"/>
                    <a:pt x="306705" y="167640"/>
                    <a:pt x="315277" y="176213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065772C9-F9DE-ECDD-53F6-D33069A8600A}"/>
                </a:ext>
              </a:extLst>
            </p:cNvPr>
            <p:cNvSpPr/>
            <p:nvPr/>
          </p:nvSpPr>
          <p:spPr>
            <a:xfrm>
              <a:off x="8173402" y="4064317"/>
              <a:ext cx="377190" cy="570547"/>
            </a:xfrm>
            <a:custGeom>
              <a:avLst/>
              <a:gdLst>
                <a:gd name="connsiteX0" fmla="*/ 370523 w 377190"/>
                <a:gd name="connsiteY0" fmla="*/ 81915 h 570547"/>
                <a:gd name="connsiteX1" fmla="*/ 369570 w 377190"/>
                <a:gd name="connsiteY1" fmla="*/ 141922 h 570547"/>
                <a:gd name="connsiteX2" fmla="*/ 369570 w 377190"/>
                <a:gd name="connsiteY2" fmla="*/ 231457 h 570547"/>
                <a:gd name="connsiteX3" fmla="*/ 361950 w 377190"/>
                <a:gd name="connsiteY3" fmla="*/ 282892 h 570547"/>
                <a:gd name="connsiteX4" fmla="*/ 305753 w 377190"/>
                <a:gd name="connsiteY4" fmla="*/ 321945 h 570547"/>
                <a:gd name="connsiteX5" fmla="*/ 274320 w 377190"/>
                <a:gd name="connsiteY5" fmla="*/ 376238 h 570547"/>
                <a:gd name="connsiteX6" fmla="*/ 232410 w 377190"/>
                <a:gd name="connsiteY6" fmla="*/ 457200 h 570547"/>
                <a:gd name="connsiteX7" fmla="*/ 199073 w 377190"/>
                <a:gd name="connsiteY7" fmla="*/ 490538 h 570547"/>
                <a:gd name="connsiteX8" fmla="*/ 191453 w 377190"/>
                <a:gd name="connsiteY8" fmla="*/ 509588 h 570547"/>
                <a:gd name="connsiteX9" fmla="*/ 187643 w 377190"/>
                <a:gd name="connsiteY9" fmla="*/ 524827 h 570547"/>
                <a:gd name="connsiteX10" fmla="*/ 153353 w 377190"/>
                <a:gd name="connsiteY10" fmla="*/ 570547 h 570547"/>
                <a:gd name="connsiteX11" fmla="*/ 136208 w 377190"/>
                <a:gd name="connsiteY11" fmla="*/ 570547 h 570547"/>
                <a:gd name="connsiteX12" fmla="*/ 99060 w 377190"/>
                <a:gd name="connsiteY12" fmla="*/ 561022 h 570547"/>
                <a:gd name="connsiteX13" fmla="*/ 92393 w 377190"/>
                <a:gd name="connsiteY13" fmla="*/ 561022 h 570547"/>
                <a:gd name="connsiteX14" fmla="*/ 36195 w 377190"/>
                <a:gd name="connsiteY14" fmla="*/ 553402 h 570547"/>
                <a:gd name="connsiteX15" fmla="*/ 24765 w 377190"/>
                <a:gd name="connsiteY15" fmla="*/ 529590 h 570547"/>
                <a:gd name="connsiteX16" fmla="*/ 12383 w 377190"/>
                <a:gd name="connsiteY16" fmla="*/ 497205 h 570547"/>
                <a:gd name="connsiteX17" fmla="*/ 10478 w 377190"/>
                <a:gd name="connsiteY17" fmla="*/ 466725 h 570547"/>
                <a:gd name="connsiteX18" fmla="*/ 9525 w 377190"/>
                <a:gd name="connsiteY18" fmla="*/ 464820 h 570547"/>
                <a:gd name="connsiteX19" fmla="*/ 0 w 377190"/>
                <a:gd name="connsiteY19" fmla="*/ 415290 h 570547"/>
                <a:gd name="connsiteX20" fmla="*/ 38100 w 377190"/>
                <a:gd name="connsiteY20" fmla="*/ 395288 h 570547"/>
                <a:gd name="connsiteX21" fmla="*/ 72390 w 377190"/>
                <a:gd name="connsiteY21" fmla="*/ 382905 h 570547"/>
                <a:gd name="connsiteX22" fmla="*/ 105728 w 377190"/>
                <a:gd name="connsiteY22" fmla="*/ 351472 h 570547"/>
                <a:gd name="connsiteX23" fmla="*/ 117158 w 377190"/>
                <a:gd name="connsiteY23" fmla="*/ 307657 h 570547"/>
                <a:gd name="connsiteX24" fmla="*/ 155258 w 377190"/>
                <a:gd name="connsiteY24" fmla="*/ 244792 h 570547"/>
                <a:gd name="connsiteX25" fmla="*/ 153353 w 377190"/>
                <a:gd name="connsiteY25" fmla="*/ 198120 h 570547"/>
                <a:gd name="connsiteX26" fmla="*/ 107633 w 377190"/>
                <a:gd name="connsiteY26" fmla="*/ 162877 h 570547"/>
                <a:gd name="connsiteX27" fmla="*/ 144780 w 377190"/>
                <a:gd name="connsiteY27" fmla="*/ 147638 h 570547"/>
                <a:gd name="connsiteX28" fmla="*/ 142875 w 377190"/>
                <a:gd name="connsiteY28" fmla="*/ 119063 h 570547"/>
                <a:gd name="connsiteX29" fmla="*/ 125730 w 377190"/>
                <a:gd name="connsiteY29" fmla="*/ 96202 h 570547"/>
                <a:gd name="connsiteX30" fmla="*/ 117158 w 377190"/>
                <a:gd name="connsiteY30" fmla="*/ 58102 h 570547"/>
                <a:gd name="connsiteX31" fmla="*/ 154305 w 377190"/>
                <a:gd name="connsiteY31" fmla="*/ 37147 h 570547"/>
                <a:gd name="connsiteX32" fmla="*/ 180023 w 377190"/>
                <a:gd name="connsiteY32" fmla="*/ 37147 h 570547"/>
                <a:gd name="connsiteX33" fmla="*/ 188595 w 377190"/>
                <a:gd name="connsiteY33" fmla="*/ 28575 h 570547"/>
                <a:gd name="connsiteX34" fmla="*/ 214313 w 377190"/>
                <a:gd name="connsiteY34" fmla="*/ 0 h 570547"/>
                <a:gd name="connsiteX35" fmla="*/ 274320 w 377190"/>
                <a:gd name="connsiteY35" fmla="*/ 7620 h 570547"/>
                <a:gd name="connsiteX36" fmla="*/ 278130 w 377190"/>
                <a:gd name="connsiteY36" fmla="*/ 11430 h 570547"/>
                <a:gd name="connsiteX37" fmla="*/ 315278 w 377190"/>
                <a:gd name="connsiteY37" fmla="*/ 35242 h 570547"/>
                <a:gd name="connsiteX38" fmla="*/ 368618 w 377190"/>
                <a:gd name="connsiteY38" fmla="*/ 69532 h 570547"/>
                <a:gd name="connsiteX39" fmla="*/ 377190 w 377190"/>
                <a:gd name="connsiteY39" fmla="*/ 74295 h 570547"/>
                <a:gd name="connsiteX40" fmla="*/ 370523 w 377190"/>
                <a:gd name="connsiteY40" fmla="*/ 81915 h 57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77190" h="570547">
                  <a:moveTo>
                    <a:pt x="370523" y="81915"/>
                  </a:moveTo>
                  <a:cubicBezTo>
                    <a:pt x="361950" y="100013"/>
                    <a:pt x="368618" y="125730"/>
                    <a:pt x="369570" y="141922"/>
                  </a:cubicBezTo>
                  <a:cubicBezTo>
                    <a:pt x="371475" y="158115"/>
                    <a:pt x="369570" y="231457"/>
                    <a:pt x="369570" y="231457"/>
                  </a:cubicBezTo>
                  <a:cubicBezTo>
                    <a:pt x="369570" y="231457"/>
                    <a:pt x="363855" y="275272"/>
                    <a:pt x="361950" y="282892"/>
                  </a:cubicBezTo>
                  <a:cubicBezTo>
                    <a:pt x="360045" y="290513"/>
                    <a:pt x="315278" y="312420"/>
                    <a:pt x="305753" y="321945"/>
                  </a:cubicBezTo>
                  <a:cubicBezTo>
                    <a:pt x="296228" y="331470"/>
                    <a:pt x="286703" y="356235"/>
                    <a:pt x="274320" y="376238"/>
                  </a:cubicBezTo>
                  <a:cubicBezTo>
                    <a:pt x="261938" y="396240"/>
                    <a:pt x="244793" y="439102"/>
                    <a:pt x="232410" y="457200"/>
                  </a:cubicBezTo>
                  <a:cubicBezTo>
                    <a:pt x="220028" y="475297"/>
                    <a:pt x="207645" y="478155"/>
                    <a:pt x="199073" y="490538"/>
                  </a:cubicBezTo>
                  <a:cubicBezTo>
                    <a:pt x="195263" y="496252"/>
                    <a:pt x="192405" y="502920"/>
                    <a:pt x="191453" y="509588"/>
                  </a:cubicBezTo>
                  <a:cubicBezTo>
                    <a:pt x="188595" y="518160"/>
                    <a:pt x="187643" y="524827"/>
                    <a:pt x="187643" y="524827"/>
                  </a:cubicBezTo>
                  <a:cubicBezTo>
                    <a:pt x="187643" y="524827"/>
                    <a:pt x="163830" y="542925"/>
                    <a:pt x="153353" y="570547"/>
                  </a:cubicBezTo>
                  <a:lnTo>
                    <a:pt x="136208" y="570547"/>
                  </a:lnTo>
                  <a:lnTo>
                    <a:pt x="99060" y="561022"/>
                  </a:lnTo>
                  <a:cubicBezTo>
                    <a:pt x="99060" y="561022"/>
                    <a:pt x="96203" y="561022"/>
                    <a:pt x="92393" y="561022"/>
                  </a:cubicBezTo>
                  <a:cubicBezTo>
                    <a:pt x="79058" y="560070"/>
                    <a:pt x="45720" y="557213"/>
                    <a:pt x="36195" y="553402"/>
                  </a:cubicBezTo>
                  <a:cubicBezTo>
                    <a:pt x="23813" y="547688"/>
                    <a:pt x="24765" y="545782"/>
                    <a:pt x="24765" y="529590"/>
                  </a:cubicBezTo>
                  <a:cubicBezTo>
                    <a:pt x="24765" y="513397"/>
                    <a:pt x="16193" y="503872"/>
                    <a:pt x="12383" y="497205"/>
                  </a:cubicBezTo>
                  <a:cubicBezTo>
                    <a:pt x="8573" y="490538"/>
                    <a:pt x="11430" y="475297"/>
                    <a:pt x="10478" y="466725"/>
                  </a:cubicBezTo>
                  <a:cubicBezTo>
                    <a:pt x="10478" y="465772"/>
                    <a:pt x="10478" y="465772"/>
                    <a:pt x="9525" y="464820"/>
                  </a:cubicBezTo>
                  <a:cubicBezTo>
                    <a:pt x="6668" y="456247"/>
                    <a:pt x="0" y="424815"/>
                    <a:pt x="0" y="415290"/>
                  </a:cubicBezTo>
                  <a:cubicBezTo>
                    <a:pt x="0" y="405765"/>
                    <a:pt x="20955" y="402907"/>
                    <a:pt x="38100" y="395288"/>
                  </a:cubicBezTo>
                  <a:cubicBezTo>
                    <a:pt x="55245" y="387667"/>
                    <a:pt x="61913" y="393382"/>
                    <a:pt x="72390" y="382905"/>
                  </a:cubicBezTo>
                  <a:cubicBezTo>
                    <a:pt x="82868" y="372427"/>
                    <a:pt x="99060" y="356235"/>
                    <a:pt x="105728" y="351472"/>
                  </a:cubicBezTo>
                  <a:cubicBezTo>
                    <a:pt x="112395" y="346710"/>
                    <a:pt x="109538" y="319088"/>
                    <a:pt x="117158" y="307657"/>
                  </a:cubicBezTo>
                  <a:cubicBezTo>
                    <a:pt x="123825" y="296227"/>
                    <a:pt x="138113" y="272415"/>
                    <a:pt x="155258" y="244792"/>
                  </a:cubicBezTo>
                  <a:cubicBezTo>
                    <a:pt x="172403" y="218122"/>
                    <a:pt x="155258" y="209550"/>
                    <a:pt x="153353" y="198120"/>
                  </a:cubicBezTo>
                  <a:cubicBezTo>
                    <a:pt x="152400" y="186690"/>
                    <a:pt x="120968" y="169545"/>
                    <a:pt x="107633" y="162877"/>
                  </a:cubicBezTo>
                  <a:cubicBezTo>
                    <a:pt x="95250" y="155257"/>
                    <a:pt x="133350" y="160020"/>
                    <a:pt x="144780" y="147638"/>
                  </a:cubicBezTo>
                  <a:cubicBezTo>
                    <a:pt x="156210" y="135255"/>
                    <a:pt x="144780" y="129540"/>
                    <a:pt x="142875" y="119063"/>
                  </a:cubicBezTo>
                  <a:cubicBezTo>
                    <a:pt x="140970" y="109538"/>
                    <a:pt x="134303" y="100965"/>
                    <a:pt x="125730" y="96202"/>
                  </a:cubicBezTo>
                  <a:cubicBezTo>
                    <a:pt x="117158" y="91440"/>
                    <a:pt x="117158" y="70485"/>
                    <a:pt x="117158" y="58102"/>
                  </a:cubicBezTo>
                  <a:cubicBezTo>
                    <a:pt x="117158" y="45720"/>
                    <a:pt x="142875" y="40957"/>
                    <a:pt x="154305" y="37147"/>
                  </a:cubicBezTo>
                  <a:cubicBezTo>
                    <a:pt x="165735" y="33338"/>
                    <a:pt x="166688" y="35242"/>
                    <a:pt x="180023" y="37147"/>
                  </a:cubicBezTo>
                  <a:cubicBezTo>
                    <a:pt x="192405" y="39052"/>
                    <a:pt x="186690" y="34290"/>
                    <a:pt x="188595" y="28575"/>
                  </a:cubicBezTo>
                  <a:cubicBezTo>
                    <a:pt x="190500" y="22860"/>
                    <a:pt x="214313" y="0"/>
                    <a:pt x="214313" y="0"/>
                  </a:cubicBezTo>
                  <a:lnTo>
                    <a:pt x="274320" y="7620"/>
                  </a:lnTo>
                  <a:cubicBezTo>
                    <a:pt x="274320" y="8572"/>
                    <a:pt x="276225" y="9525"/>
                    <a:pt x="278130" y="11430"/>
                  </a:cubicBezTo>
                  <a:cubicBezTo>
                    <a:pt x="287655" y="18097"/>
                    <a:pt x="310515" y="27622"/>
                    <a:pt x="315278" y="35242"/>
                  </a:cubicBezTo>
                  <a:cubicBezTo>
                    <a:pt x="320993" y="43815"/>
                    <a:pt x="368618" y="69532"/>
                    <a:pt x="368618" y="69532"/>
                  </a:cubicBezTo>
                  <a:lnTo>
                    <a:pt x="377190" y="74295"/>
                  </a:lnTo>
                  <a:cubicBezTo>
                    <a:pt x="374333" y="75247"/>
                    <a:pt x="372428" y="79057"/>
                    <a:pt x="370523" y="81915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9A80A0AE-3ADE-703D-7C0E-6DB4DC85F34C}"/>
                </a:ext>
              </a:extLst>
            </p:cNvPr>
            <p:cNvSpPr/>
            <p:nvPr/>
          </p:nvSpPr>
          <p:spPr>
            <a:xfrm>
              <a:off x="6690359" y="1844039"/>
              <a:ext cx="839555" cy="1451788"/>
            </a:xfrm>
            <a:custGeom>
              <a:avLst/>
              <a:gdLst>
                <a:gd name="connsiteX0" fmla="*/ 836295 w 839555"/>
                <a:gd name="connsiteY0" fmla="*/ 907732 h 1451788"/>
                <a:gd name="connsiteX1" fmla="*/ 795338 w 839555"/>
                <a:gd name="connsiteY1" fmla="*/ 949642 h 1451788"/>
                <a:gd name="connsiteX2" fmla="*/ 735330 w 839555"/>
                <a:gd name="connsiteY2" fmla="*/ 1007745 h 1451788"/>
                <a:gd name="connsiteX3" fmla="*/ 692468 w 839555"/>
                <a:gd name="connsiteY3" fmla="*/ 1081088 h 1451788"/>
                <a:gd name="connsiteX4" fmla="*/ 725805 w 839555"/>
                <a:gd name="connsiteY4" fmla="*/ 1106805 h 1451788"/>
                <a:gd name="connsiteX5" fmla="*/ 765810 w 839555"/>
                <a:gd name="connsiteY5" fmla="*/ 1117282 h 1451788"/>
                <a:gd name="connsiteX6" fmla="*/ 775335 w 839555"/>
                <a:gd name="connsiteY6" fmla="*/ 1143000 h 1451788"/>
                <a:gd name="connsiteX7" fmla="*/ 733425 w 839555"/>
                <a:gd name="connsiteY7" fmla="*/ 1148715 h 1451788"/>
                <a:gd name="connsiteX8" fmla="*/ 731520 w 839555"/>
                <a:gd name="connsiteY8" fmla="*/ 1167765 h 1451788"/>
                <a:gd name="connsiteX9" fmla="*/ 768668 w 839555"/>
                <a:gd name="connsiteY9" fmla="*/ 1192530 h 1451788"/>
                <a:gd name="connsiteX10" fmla="*/ 766763 w 839555"/>
                <a:gd name="connsiteY10" fmla="*/ 1195388 h 1451788"/>
                <a:gd name="connsiteX11" fmla="*/ 760095 w 839555"/>
                <a:gd name="connsiteY11" fmla="*/ 1201103 h 1451788"/>
                <a:gd name="connsiteX12" fmla="*/ 754380 w 839555"/>
                <a:gd name="connsiteY12" fmla="*/ 1203960 h 1451788"/>
                <a:gd name="connsiteX13" fmla="*/ 751522 w 839555"/>
                <a:gd name="connsiteY13" fmla="*/ 1204913 h 1451788"/>
                <a:gd name="connsiteX14" fmla="*/ 742950 w 839555"/>
                <a:gd name="connsiteY14" fmla="*/ 1206817 h 1451788"/>
                <a:gd name="connsiteX15" fmla="*/ 742950 w 839555"/>
                <a:gd name="connsiteY15" fmla="*/ 1206817 h 1451788"/>
                <a:gd name="connsiteX16" fmla="*/ 741045 w 839555"/>
                <a:gd name="connsiteY16" fmla="*/ 1206817 h 1451788"/>
                <a:gd name="connsiteX17" fmla="*/ 738188 w 839555"/>
                <a:gd name="connsiteY17" fmla="*/ 1207770 h 1451788"/>
                <a:gd name="connsiteX18" fmla="*/ 733425 w 839555"/>
                <a:gd name="connsiteY18" fmla="*/ 1210628 h 1451788"/>
                <a:gd name="connsiteX19" fmla="*/ 751522 w 839555"/>
                <a:gd name="connsiteY19" fmla="*/ 1269682 h 1451788"/>
                <a:gd name="connsiteX20" fmla="*/ 768668 w 839555"/>
                <a:gd name="connsiteY20" fmla="*/ 1279207 h 1451788"/>
                <a:gd name="connsiteX21" fmla="*/ 768668 w 839555"/>
                <a:gd name="connsiteY21" fmla="*/ 1298257 h 1451788"/>
                <a:gd name="connsiteX22" fmla="*/ 757238 w 839555"/>
                <a:gd name="connsiteY22" fmla="*/ 1329690 h 1451788"/>
                <a:gd name="connsiteX23" fmla="*/ 768668 w 839555"/>
                <a:gd name="connsiteY23" fmla="*/ 1344930 h 1451788"/>
                <a:gd name="connsiteX24" fmla="*/ 774383 w 839555"/>
                <a:gd name="connsiteY24" fmla="*/ 1363028 h 1451788"/>
                <a:gd name="connsiteX25" fmla="*/ 764858 w 839555"/>
                <a:gd name="connsiteY25" fmla="*/ 1374457 h 1451788"/>
                <a:gd name="connsiteX26" fmla="*/ 721043 w 839555"/>
                <a:gd name="connsiteY26" fmla="*/ 1368742 h 1451788"/>
                <a:gd name="connsiteX27" fmla="*/ 680085 w 839555"/>
                <a:gd name="connsiteY27" fmla="*/ 1372553 h 1451788"/>
                <a:gd name="connsiteX28" fmla="*/ 630555 w 839555"/>
                <a:gd name="connsiteY28" fmla="*/ 1407795 h 1451788"/>
                <a:gd name="connsiteX29" fmla="*/ 581978 w 839555"/>
                <a:gd name="connsiteY29" fmla="*/ 1414463 h 1451788"/>
                <a:gd name="connsiteX30" fmla="*/ 556260 w 839555"/>
                <a:gd name="connsiteY30" fmla="*/ 1403032 h 1451788"/>
                <a:gd name="connsiteX31" fmla="*/ 525780 w 839555"/>
                <a:gd name="connsiteY31" fmla="*/ 1397317 h 1451788"/>
                <a:gd name="connsiteX32" fmla="*/ 524828 w 839555"/>
                <a:gd name="connsiteY32" fmla="*/ 1426845 h 1451788"/>
                <a:gd name="connsiteX33" fmla="*/ 524828 w 839555"/>
                <a:gd name="connsiteY33" fmla="*/ 1448753 h 1451788"/>
                <a:gd name="connsiteX34" fmla="*/ 501968 w 839555"/>
                <a:gd name="connsiteY34" fmla="*/ 1439228 h 1451788"/>
                <a:gd name="connsiteX35" fmla="*/ 423863 w 839555"/>
                <a:gd name="connsiteY35" fmla="*/ 1413510 h 1451788"/>
                <a:gd name="connsiteX36" fmla="*/ 402908 w 839555"/>
                <a:gd name="connsiteY36" fmla="*/ 1421130 h 1451788"/>
                <a:gd name="connsiteX37" fmla="*/ 357188 w 839555"/>
                <a:gd name="connsiteY37" fmla="*/ 1409700 h 1451788"/>
                <a:gd name="connsiteX38" fmla="*/ 357188 w 839555"/>
                <a:gd name="connsiteY38" fmla="*/ 1381125 h 1451788"/>
                <a:gd name="connsiteX39" fmla="*/ 333375 w 839555"/>
                <a:gd name="connsiteY39" fmla="*/ 1354455 h 1451788"/>
                <a:gd name="connsiteX40" fmla="*/ 312420 w 839555"/>
                <a:gd name="connsiteY40" fmla="*/ 1374457 h 1451788"/>
                <a:gd name="connsiteX41" fmla="*/ 288608 w 839555"/>
                <a:gd name="connsiteY41" fmla="*/ 1354455 h 1451788"/>
                <a:gd name="connsiteX42" fmla="*/ 264795 w 839555"/>
                <a:gd name="connsiteY42" fmla="*/ 1365885 h 1451788"/>
                <a:gd name="connsiteX43" fmla="*/ 247650 w 839555"/>
                <a:gd name="connsiteY43" fmla="*/ 1411605 h 1451788"/>
                <a:gd name="connsiteX44" fmla="*/ 233363 w 839555"/>
                <a:gd name="connsiteY44" fmla="*/ 1421130 h 1451788"/>
                <a:gd name="connsiteX45" fmla="*/ 199072 w 839555"/>
                <a:gd name="connsiteY45" fmla="*/ 1405890 h 1451788"/>
                <a:gd name="connsiteX46" fmla="*/ 161925 w 839555"/>
                <a:gd name="connsiteY46" fmla="*/ 1367790 h 1451788"/>
                <a:gd name="connsiteX47" fmla="*/ 121920 w 839555"/>
                <a:gd name="connsiteY47" fmla="*/ 1367790 h 1451788"/>
                <a:gd name="connsiteX48" fmla="*/ 84772 w 839555"/>
                <a:gd name="connsiteY48" fmla="*/ 1353503 h 1451788"/>
                <a:gd name="connsiteX49" fmla="*/ 84772 w 839555"/>
                <a:gd name="connsiteY49" fmla="*/ 1303973 h 1451788"/>
                <a:gd name="connsiteX50" fmla="*/ 92393 w 839555"/>
                <a:gd name="connsiteY50" fmla="*/ 1261110 h 1451788"/>
                <a:gd name="connsiteX51" fmla="*/ 68580 w 839555"/>
                <a:gd name="connsiteY51" fmla="*/ 1295400 h 1451788"/>
                <a:gd name="connsiteX52" fmla="*/ 48578 w 839555"/>
                <a:gd name="connsiteY52" fmla="*/ 1347788 h 1451788"/>
                <a:gd name="connsiteX53" fmla="*/ 25718 w 839555"/>
                <a:gd name="connsiteY53" fmla="*/ 1339215 h 1451788"/>
                <a:gd name="connsiteX54" fmla="*/ 20955 w 839555"/>
                <a:gd name="connsiteY54" fmla="*/ 1303973 h 1451788"/>
                <a:gd name="connsiteX55" fmla="*/ 17145 w 839555"/>
                <a:gd name="connsiteY55" fmla="*/ 1217295 h 1451788"/>
                <a:gd name="connsiteX56" fmla="*/ 15240 w 839555"/>
                <a:gd name="connsiteY56" fmla="*/ 1160145 h 1451788"/>
                <a:gd name="connsiteX57" fmla="*/ 0 w 839555"/>
                <a:gd name="connsiteY57" fmla="*/ 1113473 h 1451788"/>
                <a:gd name="connsiteX58" fmla="*/ 20955 w 839555"/>
                <a:gd name="connsiteY58" fmla="*/ 1061085 h 1451788"/>
                <a:gd name="connsiteX59" fmla="*/ 33338 w 839555"/>
                <a:gd name="connsiteY59" fmla="*/ 968692 h 1451788"/>
                <a:gd name="connsiteX60" fmla="*/ 80010 w 839555"/>
                <a:gd name="connsiteY60" fmla="*/ 836295 h 1451788"/>
                <a:gd name="connsiteX61" fmla="*/ 80963 w 839555"/>
                <a:gd name="connsiteY61" fmla="*/ 834390 h 1451788"/>
                <a:gd name="connsiteX62" fmla="*/ 81915 w 839555"/>
                <a:gd name="connsiteY62" fmla="*/ 832485 h 1451788"/>
                <a:gd name="connsiteX63" fmla="*/ 82868 w 839555"/>
                <a:gd name="connsiteY63" fmla="*/ 830580 h 1451788"/>
                <a:gd name="connsiteX64" fmla="*/ 106680 w 839555"/>
                <a:gd name="connsiteY64" fmla="*/ 775335 h 1451788"/>
                <a:gd name="connsiteX65" fmla="*/ 140970 w 839555"/>
                <a:gd name="connsiteY65" fmla="*/ 704850 h 1451788"/>
                <a:gd name="connsiteX66" fmla="*/ 180975 w 839555"/>
                <a:gd name="connsiteY66" fmla="*/ 673418 h 1451788"/>
                <a:gd name="connsiteX67" fmla="*/ 204788 w 839555"/>
                <a:gd name="connsiteY67" fmla="*/ 638175 h 1451788"/>
                <a:gd name="connsiteX68" fmla="*/ 245745 w 839555"/>
                <a:gd name="connsiteY68" fmla="*/ 594360 h 1451788"/>
                <a:gd name="connsiteX69" fmla="*/ 268605 w 839555"/>
                <a:gd name="connsiteY69" fmla="*/ 496252 h 1451788"/>
                <a:gd name="connsiteX70" fmla="*/ 234315 w 839555"/>
                <a:gd name="connsiteY70" fmla="*/ 450532 h 1451788"/>
                <a:gd name="connsiteX71" fmla="*/ 225743 w 839555"/>
                <a:gd name="connsiteY71" fmla="*/ 416242 h 1451788"/>
                <a:gd name="connsiteX72" fmla="*/ 246697 w 839555"/>
                <a:gd name="connsiteY72" fmla="*/ 359092 h 1451788"/>
                <a:gd name="connsiteX73" fmla="*/ 261938 w 839555"/>
                <a:gd name="connsiteY73" fmla="*/ 330517 h 1451788"/>
                <a:gd name="connsiteX74" fmla="*/ 294322 w 839555"/>
                <a:gd name="connsiteY74" fmla="*/ 299085 h 1451788"/>
                <a:gd name="connsiteX75" fmla="*/ 338138 w 839555"/>
                <a:gd name="connsiteY75" fmla="*/ 284797 h 1451788"/>
                <a:gd name="connsiteX76" fmla="*/ 396240 w 839555"/>
                <a:gd name="connsiteY76" fmla="*/ 215265 h 1451788"/>
                <a:gd name="connsiteX77" fmla="*/ 408622 w 839555"/>
                <a:gd name="connsiteY77" fmla="*/ 178117 h 1451788"/>
                <a:gd name="connsiteX78" fmla="*/ 414338 w 839555"/>
                <a:gd name="connsiteY78" fmla="*/ 152400 h 1451788"/>
                <a:gd name="connsiteX79" fmla="*/ 435293 w 839555"/>
                <a:gd name="connsiteY79" fmla="*/ 125730 h 1451788"/>
                <a:gd name="connsiteX80" fmla="*/ 420053 w 839555"/>
                <a:gd name="connsiteY80" fmla="*/ 91440 h 1451788"/>
                <a:gd name="connsiteX81" fmla="*/ 388620 w 839555"/>
                <a:gd name="connsiteY81" fmla="*/ 64770 h 1451788"/>
                <a:gd name="connsiteX82" fmla="*/ 339090 w 839555"/>
                <a:gd name="connsiteY82" fmla="*/ 57150 h 1451788"/>
                <a:gd name="connsiteX83" fmla="*/ 373380 w 839555"/>
                <a:gd name="connsiteY83" fmla="*/ 31432 h 1451788"/>
                <a:gd name="connsiteX84" fmla="*/ 407670 w 839555"/>
                <a:gd name="connsiteY84" fmla="*/ 0 h 1451788"/>
                <a:gd name="connsiteX85" fmla="*/ 421958 w 839555"/>
                <a:gd name="connsiteY85" fmla="*/ 31432 h 1451788"/>
                <a:gd name="connsiteX86" fmla="*/ 457200 w 839555"/>
                <a:gd name="connsiteY86" fmla="*/ 31432 h 1451788"/>
                <a:gd name="connsiteX87" fmla="*/ 488633 w 839555"/>
                <a:gd name="connsiteY87" fmla="*/ 31432 h 1451788"/>
                <a:gd name="connsiteX88" fmla="*/ 537210 w 839555"/>
                <a:gd name="connsiteY88" fmla="*/ 75247 h 1451788"/>
                <a:gd name="connsiteX89" fmla="*/ 561022 w 839555"/>
                <a:gd name="connsiteY89" fmla="*/ 132397 h 1451788"/>
                <a:gd name="connsiteX90" fmla="*/ 561022 w 839555"/>
                <a:gd name="connsiteY90" fmla="*/ 216217 h 1451788"/>
                <a:gd name="connsiteX91" fmla="*/ 561022 w 839555"/>
                <a:gd name="connsiteY91" fmla="*/ 264795 h 1451788"/>
                <a:gd name="connsiteX92" fmla="*/ 539115 w 839555"/>
                <a:gd name="connsiteY92" fmla="*/ 348615 h 1451788"/>
                <a:gd name="connsiteX93" fmla="*/ 501968 w 839555"/>
                <a:gd name="connsiteY93" fmla="*/ 378142 h 1451788"/>
                <a:gd name="connsiteX94" fmla="*/ 531495 w 839555"/>
                <a:gd name="connsiteY94" fmla="*/ 389572 h 1451788"/>
                <a:gd name="connsiteX95" fmla="*/ 545783 w 839555"/>
                <a:gd name="connsiteY95" fmla="*/ 390525 h 1451788"/>
                <a:gd name="connsiteX96" fmla="*/ 552450 w 839555"/>
                <a:gd name="connsiteY96" fmla="*/ 426720 h 1451788"/>
                <a:gd name="connsiteX97" fmla="*/ 586740 w 839555"/>
                <a:gd name="connsiteY97" fmla="*/ 469582 h 1451788"/>
                <a:gd name="connsiteX98" fmla="*/ 618172 w 839555"/>
                <a:gd name="connsiteY98" fmla="*/ 513397 h 1451788"/>
                <a:gd name="connsiteX99" fmla="*/ 658178 w 839555"/>
                <a:gd name="connsiteY99" fmla="*/ 486727 h 1451788"/>
                <a:gd name="connsiteX100" fmla="*/ 701993 w 839555"/>
                <a:gd name="connsiteY100" fmla="*/ 489585 h 1451788"/>
                <a:gd name="connsiteX101" fmla="*/ 714375 w 839555"/>
                <a:gd name="connsiteY101" fmla="*/ 539115 h 1451788"/>
                <a:gd name="connsiteX102" fmla="*/ 702945 w 839555"/>
                <a:gd name="connsiteY102" fmla="*/ 580072 h 1451788"/>
                <a:gd name="connsiteX103" fmla="*/ 679133 w 839555"/>
                <a:gd name="connsiteY103" fmla="*/ 580072 h 1451788"/>
                <a:gd name="connsiteX104" fmla="*/ 658178 w 839555"/>
                <a:gd name="connsiteY104" fmla="*/ 592455 h 1451788"/>
                <a:gd name="connsiteX105" fmla="*/ 646747 w 839555"/>
                <a:gd name="connsiteY105" fmla="*/ 632460 h 1451788"/>
                <a:gd name="connsiteX106" fmla="*/ 623888 w 839555"/>
                <a:gd name="connsiteY106" fmla="*/ 673418 h 1451788"/>
                <a:gd name="connsiteX107" fmla="*/ 630555 w 839555"/>
                <a:gd name="connsiteY107" fmla="*/ 689610 h 1451788"/>
                <a:gd name="connsiteX108" fmla="*/ 645795 w 839555"/>
                <a:gd name="connsiteY108" fmla="*/ 701040 h 1451788"/>
                <a:gd name="connsiteX109" fmla="*/ 653415 w 839555"/>
                <a:gd name="connsiteY109" fmla="*/ 730567 h 1451788"/>
                <a:gd name="connsiteX110" fmla="*/ 682943 w 839555"/>
                <a:gd name="connsiteY110" fmla="*/ 743903 h 1451788"/>
                <a:gd name="connsiteX111" fmla="*/ 700088 w 839555"/>
                <a:gd name="connsiteY111" fmla="*/ 754380 h 1451788"/>
                <a:gd name="connsiteX112" fmla="*/ 706755 w 839555"/>
                <a:gd name="connsiteY112" fmla="*/ 779145 h 1451788"/>
                <a:gd name="connsiteX113" fmla="*/ 687705 w 839555"/>
                <a:gd name="connsiteY113" fmla="*/ 802005 h 1451788"/>
                <a:gd name="connsiteX114" fmla="*/ 706755 w 839555"/>
                <a:gd name="connsiteY114" fmla="*/ 822007 h 1451788"/>
                <a:gd name="connsiteX115" fmla="*/ 718185 w 839555"/>
                <a:gd name="connsiteY115" fmla="*/ 835342 h 1451788"/>
                <a:gd name="connsiteX116" fmla="*/ 727710 w 839555"/>
                <a:gd name="connsiteY116" fmla="*/ 868680 h 1451788"/>
                <a:gd name="connsiteX117" fmla="*/ 747713 w 839555"/>
                <a:gd name="connsiteY117" fmla="*/ 886778 h 1451788"/>
                <a:gd name="connsiteX118" fmla="*/ 799147 w 839555"/>
                <a:gd name="connsiteY118" fmla="*/ 891540 h 1451788"/>
                <a:gd name="connsiteX119" fmla="*/ 827722 w 839555"/>
                <a:gd name="connsiteY119" fmla="*/ 891540 h 1451788"/>
                <a:gd name="connsiteX120" fmla="*/ 831533 w 839555"/>
                <a:gd name="connsiteY120" fmla="*/ 888682 h 1451788"/>
                <a:gd name="connsiteX121" fmla="*/ 832485 w 839555"/>
                <a:gd name="connsiteY121" fmla="*/ 891540 h 1451788"/>
                <a:gd name="connsiteX122" fmla="*/ 836295 w 839555"/>
                <a:gd name="connsiteY122" fmla="*/ 907732 h 145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839555" h="1451788">
                  <a:moveTo>
                    <a:pt x="836295" y="907732"/>
                  </a:moveTo>
                  <a:cubicBezTo>
                    <a:pt x="828675" y="917257"/>
                    <a:pt x="809625" y="934403"/>
                    <a:pt x="795338" y="949642"/>
                  </a:cubicBezTo>
                  <a:cubicBezTo>
                    <a:pt x="781050" y="964882"/>
                    <a:pt x="744855" y="995363"/>
                    <a:pt x="735330" y="1007745"/>
                  </a:cubicBezTo>
                  <a:cubicBezTo>
                    <a:pt x="725805" y="1020128"/>
                    <a:pt x="687705" y="1071563"/>
                    <a:pt x="692468" y="1081088"/>
                  </a:cubicBezTo>
                  <a:cubicBezTo>
                    <a:pt x="697230" y="1090613"/>
                    <a:pt x="718185" y="1102042"/>
                    <a:pt x="725805" y="1106805"/>
                  </a:cubicBezTo>
                  <a:cubicBezTo>
                    <a:pt x="733425" y="1111567"/>
                    <a:pt x="762000" y="1111567"/>
                    <a:pt x="765810" y="1117282"/>
                  </a:cubicBezTo>
                  <a:cubicBezTo>
                    <a:pt x="769620" y="1122998"/>
                    <a:pt x="785813" y="1140142"/>
                    <a:pt x="775335" y="1143000"/>
                  </a:cubicBezTo>
                  <a:cubicBezTo>
                    <a:pt x="764858" y="1145857"/>
                    <a:pt x="736283" y="1145857"/>
                    <a:pt x="733425" y="1148715"/>
                  </a:cubicBezTo>
                  <a:cubicBezTo>
                    <a:pt x="730568" y="1151573"/>
                    <a:pt x="731520" y="1167765"/>
                    <a:pt x="731520" y="1167765"/>
                  </a:cubicBezTo>
                  <a:cubicBezTo>
                    <a:pt x="731520" y="1167765"/>
                    <a:pt x="776288" y="1176338"/>
                    <a:pt x="768668" y="1192530"/>
                  </a:cubicBezTo>
                  <a:cubicBezTo>
                    <a:pt x="768668" y="1193482"/>
                    <a:pt x="767715" y="1194435"/>
                    <a:pt x="766763" y="1195388"/>
                  </a:cubicBezTo>
                  <a:cubicBezTo>
                    <a:pt x="764858" y="1198245"/>
                    <a:pt x="762953" y="1200150"/>
                    <a:pt x="760095" y="1201103"/>
                  </a:cubicBezTo>
                  <a:cubicBezTo>
                    <a:pt x="758190" y="1202055"/>
                    <a:pt x="756285" y="1203007"/>
                    <a:pt x="754380" y="1203960"/>
                  </a:cubicBezTo>
                  <a:cubicBezTo>
                    <a:pt x="753428" y="1203960"/>
                    <a:pt x="752475" y="1204913"/>
                    <a:pt x="751522" y="1204913"/>
                  </a:cubicBezTo>
                  <a:cubicBezTo>
                    <a:pt x="748665" y="1205865"/>
                    <a:pt x="745808" y="1205865"/>
                    <a:pt x="742950" y="1206817"/>
                  </a:cubicBezTo>
                  <a:cubicBezTo>
                    <a:pt x="742950" y="1206817"/>
                    <a:pt x="742950" y="1206817"/>
                    <a:pt x="742950" y="1206817"/>
                  </a:cubicBezTo>
                  <a:cubicBezTo>
                    <a:pt x="741997" y="1206817"/>
                    <a:pt x="741997" y="1206817"/>
                    <a:pt x="741045" y="1206817"/>
                  </a:cubicBezTo>
                  <a:cubicBezTo>
                    <a:pt x="740093" y="1206817"/>
                    <a:pt x="738188" y="1206817"/>
                    <a:pt x="738188" y="1207770"/>
                  </a:cubicBezTo>
                  <a:cubicBezTo>
                    <a:pt x="735330" y="1208723"/>
                    <a:pt x="733425" y="1209675"/>
                    <a:pt x="733425" y="1210628"/>
                  </a:cubicBezTo>
                  <a:cubicBezTo>
                    <a:pt x="731520" y="1216342"/>
                    <a:pt x="747713" y="1266825"/>
                    <a:pt x="751522" y="1269682"/>
                  </a:cubicBezTo>
                  <a:cubicBezTo>
                    <a:pt x="755333" y="1272540"/>
                    <a:pt x="766763" y="1274445"/>
                    <a:pt x="768668" y="1279207"/>
                  </a:cubicBezTo>
                  <a:cubicBezTo>
                    <a:pt x="771525" y="1283970"/>
                    <a:pt x="777240" y="1288732"/>
                    <a:pt x="768668" y="1298257"/>
                  </a:cubicBezTo>
                  <a:cubicBezTo>
                    <a:pt x="760095" y="1307782"/>
                    <a:pt x="757238" y="1322070"/>
                    <a:pt x="757238" y="1329690"/>
                  </a:cubicBezTo>
                  <a:cubicBezTo>
                    <a:pt x="757238" y="1337310"/>
                    <a:pt x="764858" y="1343025"/>
                    <a:pt x="768668" y="1344930"/>
                  </a:cubicBezTo>
                  <a:cubicBezTo>
                    <a:pt x="773430" y="1346835"/>
                    <a:pt x="778193" y="1359217"/>
                    <a:pt x="774383" y="1363028"/>
                  </a:cubicBezTo>
                  <a:cubicBezTo>
                    <a:pt x="770572" y="1366838"/>
                    <a:pt x="769620" y="1368742"/>
                    <a:pt x="764858" y="1374457"/>
                  </a:cubicBezTo>
                  <a:cubicBezTo>
                    <a:pt x="764858" y="1374457"/>
                    <a:pt x="733425" y="1368742"/>
                    <a:pt x="721043" y="1368742"/>
                  </a:cubicBezTo>
                  <a:cubicBezTo>
                    <a:pt x="708660" y="1368742"/>
                    <a:pt x="692468" y="1369695"/>
                    <a:pt x="680085" y="1372553"/>
                  </a:cubicBezTo>
                  <a:cubicBezTo>
                    <a:pt x="667703" y="1375410"/>
                    <a:pt x="641985" y="1396365"/>
                    <a:pt x="630555" y="1407795"/>
                  </a:cubicBezTo>
                  <a:cubicBezTo>
                    <a:pt x="619125" y="1419225"/>
                    <a:pt x="595313" y="1414463"/>
                    <a:pt x="581978" y="1414463"/>
                  </a:cubicBezTo>
                  <a:cubicBezTo>
                    <a:pt x="569595" y="1414463"/>
                    <a:pt x="564833" y="1409700"/>
                    <a:pt x="556260" y="1403032"/>
                  </a:cubicBezTo>
                  <a:cubicBezTo>
                    <a:pt x="547688" y="1396365"/>
                    <a:pt x="538163" y="1397317"/>
                    <a:pt x="525780" y="1397317"/>
                  </a:cubicBezTo>
                  <a:cubicBezTo>
                    <a:pt x="514350" y="1397317"/>
                    <a:pt x="530543" y="1420178"/>
                    <a:pt x="524828" y="1426845"/>
                  </a:cubicBezTo>
                  <a:cubicBezTo>
                    <a:pt x="519113" y="1434465"/>
                    <a:pt x="528638" y="1438275"/>
                    <a:pt x="524828" y="1448753"/>
                  </a:cubicBezTo>
                  <a:cubicBezTo>
                    <a:pt x="520065" y="1459230"/>
                    <a:pt x="501968" y="1439228"/>
                    <a:pt x="501968" y="1439228"/>
                  </a:cubicBezTo>
                  <a:cubicBezTo>
                    <a:pt x="501968" y="1439228"/>
                    <a:pt x="432435" y="1413510"/>
                    <a:pt x="423863" y="1413510"/>
                  </a:cubicBezTo>
                  <a:cubicBezTo>
                    <a:pt x="415290" y="1413510"/>
                    <a:pt x="408622" y="1419225"/>
                    <a:pt x="402908" y="1421130"/>
                  </a:cubicBezTo>
                  <a:cubicBezTo>
                    <a:pt x="397193" y="1423035"/>
                    <a:pt x="374333" y="1424940"/>
                    <a:pt x="357188" y="1409700"/>
                  </a:cubicBezTo>
                  <a:cubicBezTo>
                    <a:pt x="340043" y="1394460"/>
                    <a:pt x="357188" y="1389698"/>
                    <a:pt x="357188" y="1381125"/>
                  </a:cubicBezTo>
                  <a:cubicBezTo>
                    <a:pt x="357188" y="1372553"/>
                    <a:pt x="341947" y="1357313"/>
                    <a:pt x="333375" y="1354455"/>
                  </a:cubicBezTo>
                  <a:cubicBezTo>
                    <a:pt x="324803" y="1351598"/>
                    <a:pt x="324803" y="1365885"/>
                    <a:pt x="312420" y="1374457"/>
                  </a:cubicBezTo>
                  <a:cubicBezTo>
                    <a:pt x="300038" y="1383030"/>
                    <a:pt x="302895" y="1371600"/>
                    <a:pt x="288608" y="1354455"/>
                  </a:cubicBezTo>
                  <a:cubicBezTo>
                    <a:pt x="274320" y="1337310"/>
                    <a:pt x="281940" y="1356360"/>
                    <a:pt x="264795" y="1365885"/>
                  </a:cubicBezTo>
                  <a:cubicBezTo>
                    <a:pt x="247650" y="1375410"/>
                    <a:pt x="250508" y="1398270"/>
                    <a:pt x="247650" y="1411605"/>
                  </a:cubicBezTo>
                  <a:cubicBezTo>
                    <a:pt x="244793" y="1423988"/>
                    <a:pt x="233363" y="1421130"/>
                    <a:pt x="233363" y="1421130"/>
                  </a:cubicBezTo>
                  <a:lnTo>
                    <a:pt x="199072" y="1405890"/>
                  </a:lnTo>
                  <a:cubicBezTo>
                    <a:pt x="199072" y="1405890"/>
                    <a:pt x="173355" y="1379220"/>
                    <a:pt x="161925" y="1367790"/>
                  </a:cubicBezTo>
                  <a:cubicBezTo>
                    <a:pt x="150495" y="1356360"/>
                    <a:pt x="127635" y="1367790"/>
                    <a:pt x="121920" y="1367790"/>
                  </a:cubicBezTo>
                  <a:cubicBezTo>
                    <a:pt x="116205" y="1367790"/>
                    <a:pt x="101918" y="1363028"/>
                    <a:pt x="84772" y="1353503"/>
                  </a:cubicBezTo>
                  <a:cubicBezTo>
                    <a:pt x="67628" y="1343978"/>
                    <a:pt x="81915" y="1319213"/>
                    <a:pt x="84772" y="1303973"/>
                  </a:cubicBezTo>
                  <a:cubicBezTo>
                    <a:pt x="87630" y="1288732"/>
                    <a:pt x="93345" y="1266825"/>
                    <a:pt x="92393" y="1261110"/>
                  </a:cubicBezTo>
                  <a:cubicBezTo>
                    <a:pt x="90488" y="1255395"/>
                    <a:pt x="78105" y="1278255"/>
                    <a:pt x="68580" y="1295400"/>
                  </a:cubicBezTo>
                  <a:cubicBezTo>
                    <a:pt x="59055" y="1312545"/>
                    <a:pt x="48578" y="1347788"/>
                    <a:pt x="48578" y="1347788"/>
                  </a:cubicBezTo>
                  <a:cubicBezTo>
                    <a:pt x="48578" y="1347788"/>
                    <a:pt x="34290" y="1341120"/>
                    <a:pt x="25718" y="1339215"/>
                  </a:cubicBezTo>
                  <a:cubicBezTo>
                    <a:pt x="17145" y="1337310"/>
                    <a:pt x="20955" y="1303973"/>
                    <a:pt x="20955" y="1303973"/>
                  </a:cubicBezTo>
                  <a:cubicBezTo>
                    <a:pt x="20955" y="1303973"/>
                    <a:pt x="19050" y="1257300"/>
                    <a:pt x="17145" y="1217295"/>
                  </a:cubicBezTo>
                  <a:cubicBezTo>
                    <a:pt x="16193" y="1191578"/>
                    <a:pt x="15240" y="1167765"/>
                    <a:pt x="15240" y="1160145"/>
                  </a:cubicBezTo>
                  <a:cubicBezTo>
                    <a:pt x="15240" y="1142048"/>
                    <a:pt x="0" y="1120140"/>
                    <a:pt x="0" y="1113473"/>
                  </a:cubicBezTo>
                  <a:cubicBezTo>
                    <a:pt x="0" y="1106805"/>
                    <a:pt x="15240" y="1083945"/>
                    <a:pt x="20955" y="1061085"/>
                  </a:cubicBezTo>
                  <a:cubicBezTo>
                    <a:pt x="26670" y="1038225"/>
                    <a:pt x="21908" y="1011555"/>
                    <a:pt x="33338" y="968692"/>
                  </a:cubicBezTo>
                  <a:cubicBezTo>
                    <a:pt x="42863" y="934403"/>
                    <a:pt x="69533" y="863917"/>
                    <a:pt x="80010" y="836295"/>
                  </a:cubicBezTo>
                  <a:cubicBezTo>
                    <a:pt x="80010" y="835342"/>
                    <a:pt x="80010" y="835342"/>
                    <a:pt x="80963" y="834390"/>
                  </a:cubicBezTo>
                  <a:cubicBezTo>
                    <a:pt x="80963" y="833438"/>
                    <a:pt x="81915" y="832485"/>
                    <a:pt x="81915" y="832485"/>
                  </a:cubicBezTo>
                  <a:cubicBezTo>
                    <a:pt x="81915" y="831532"/>
                    <a:pt x="81915" y="831532"/>
                    <a:pt x="82868" y="830580"/>
                  </a:cubicBezTo>
                  <a:cubicBezTo>
                    <a:pt x="88583" y="817245"/>
                    <a:pt x="103822" y="781050"/>
                    <a:pt x="106680" y="775335"/>
                  </a:cubicBezTo>
                  <a:cubicBezTo>
                    <a:pt x="109538" y="767715"/>
                    <a:pt x="129540" y="732472"/>
                    <a:pt x="140970" y="704850"/>
                  </a:cubicBezTo>
                  <a:cubicBezTo>
                    <a:pt x="152400" y="676275"/>
                    <a:pt x="167640" y="681038"/>
                    <a:pt x="180975" y="673418"/>
                  </a:cubicBezTo>
                  <a:cubicBezTo>
                    <a:pt x="193358" y="665797"/>
                    <a:pt x="196215" y="652463"/>
                    <a:pt x="204788" y="638175"/>
                  </a:cubicBezTo>
                  <a:cubicBezTo>
                    <a:pt x="213360" y="623888"/>
                    <a:pt x="230505" y="614363"/>
                    <a:pt x="245745" y="594360"/>
                  </a:cubicBezTo>
                  <a:cubicBezTo>
                    <a:pt x="260985" y="574357"/>
                    <a:pt x="271463" y="512445"/>
                    <a:pt x="268605" y="496252"/>
                  </a:cubicBezTo>
                  <a:cubicBezTo>
                    <a:pt x="265747" y="481013"/>
                    <a:pt x="239078" y="461010"/>
                    <a:pt x="234315" y="450532"/>
                  </a:cubicBezTo>
                  <a:cubicBezTo>
                    <a:pt x="230505" y="441007"/>
                    <a:pt x="224790" y="423863"/>
                    <a:pt x="225743" y="416242"/>
                  </a:cubicBezTo>
                  <a:cubicBezTo>
                    <a:pt x="226695" y="409575"/>
                    <a:pt x="243840" y="387667"/>
                    <a:pt x="246697" y="359092"/>
                  </a:cubicBezTo>
                  <a:cubicBezTo>
                    <a:pt x="249555" y="330517"/>
                    <a:pt x="256222" y="344805"/>
                    <a:pt x="261938" y="330517"/>
                  </a:cubicBezTo>
                  <a:cubicBezTo>
                    <a:pt x="267653" y="316230"/>
                    <a:pt x="284797" y="309563"/>
                    <a:pt x="294322" y="299085"/>
                  </a:cubicBezTo>
                  <a:cubicBezTo>
                    <a:pt x="303847" y="289560"/>
                    <a:pt x="328613" y="291465"/>
                    <a:pt x="338138" y="284797"/>
                  </a:cubicBezTo>
                  <a:cubicBezTo>
                    <a:pt x="347663" y="278130"/>
                    <a:pt x="381000" y="235267"/>
                    <a:pt x="396240" y="215265"/>
                  </a:cubicBezTo>
                  <a:cubicBezTo>
                    <a:pt x="411480" y="195263"/>
                    <a:pt x="408622" y="188595"/>
                    <a:pt x="408622" y="178117"/>
                  </a:cubicBezTo>
                  <a:cubicBezTo>
                    <a:pt x="408622" y="168592"/>
                    <a:pt x="408622" y="158115"/>
                    <a:pt x="414338" y="152400"/>
                  </a:cubicBezTo>
                  <a:cubicBezTo>
                    <a:pt x="420053" y="146685"/>
                    <a:pt x="432435" y="134302"/>
                    <a:pt x="435293" y="125730"/>
                  </a:cubicBezTo>
                  <a:cubicBezTo>
                    <a:pt x="438150" y="117157"/>
                    <a:pt x="423863" y="94297"/>
                    <a:pt x="420053" y="91440"/>
                  </a:cubicBezTo>
                  <a:cubicBezTo>
                    <a:pt x="416243" y="88582"/>
                    <a:pt x="394335" y="65722"/>
                    <a:pt x="388620" y="64770"/>
                  </a:cubicBezTo>
                  <a:cubicBezTo>
                    <a:pt x="382905" y="62865"/>
                    <a:pt x="348615" y="60960"/>
                    <a:pt x="339090" y="57150"/>
                  </a:cubicBezTo>
                  <a:cubicBezTo>
                    <a:pt x="329565" y="54292"/>
                    <a:pt x="364808" y="40005"/>
                    <a:pt x="373380" y="31432"/>
                  </a:cubicBezTo>
                  <a:cubicBezTo>
                    <a:pt x="380047" y="24765"/>
                    <a:pt x="394335" y="15240"/>
                    <a:pt x="407670" y="0"/>
                  </a:cubicBezTo>
                  <a:lnTo>
                    <a:pt x="421958" y="31432"/>
                  </a:lnTo>
                  <a:cubicBezTo>
                    <a:pt x="421958" y="31432"/>
                    <a:pt x="445770" y="29527"/>
                    <a:pt x="457200" y="31432"/>
                  </a:cubicBezTo>
                  <a:cubicBezTo>
                    <a:pt x="468630" y="32385"/>
                    <a:pt x="474345" y="17145"/>
                    <a:pt x="488633" y="31432"/>
                  </a:cubicBezTo>
                  <a:cubicBezTo>
                    <a:pt x="502920" y="45720"/>
                    <a:pt x="529590" y="63817"/>
                    <a:pt x="537210" y="75247"/>
                  </a:cubicBezTo>
                  <a:cubicBezTo>
                    <a:pt x="543878" y="86677"/>
                    <a:pt x="560070" y="113347"/>
                    <a:pt x="561022" y="132397"/>
                  </a:cubicBezTo>
                  <a:cubicBezTo>
                    <a:pt x="562928" y="150495"/>
                    <a:pt x="560070" y="201930"/>
                    <a:pt x="561022" y="216217"/>
                  </a:cubicBezTo>
                  <a:cubicBezTo>
                    <a:pt x="562928" y="230505"/>
                    <a:pt x="561022" y="264795"/>
                    <a:pt x="561022" y="264795"/>
                  </a:cubicBezTo>
                  <a:cubicBezTo>
                    <a:pt x="561022" y="264795"/>
                    <a:pt x="552450" y="338138"/>
                    <a:pt x="539115" y="348615"/>
                  </a:cubicBezTo>
                  <a:cubicBezTo>
                    <a:pt x="526733" y="358140"/>
                    <a:pt x="493395" y="371475"/>
                    <a:pt x="501968" y="378142"/>
                  </a:cubicBezTo>
                  <a:cubicBezTo>
                    <a:pt x="510540" y="384810"/>
                    <a:pt x="520065" y="392430"/>
                    <a:pt x="531495" y="389572"/>
                  </a:cubicBezTo>
                  <a:cubicBezTo>
                    <a:pt x="542925" y="386715"/>
                    <a:pt x="545783" y="377190"/>
                    <a:pt x="545783" y="390525"/>
                  </a:cubicBezTo>
                  <a:cubicBezTo>
                    <a:pt x="545783" y="403860"/>
                    <a:pt x="545783" y="412432"/>
                    <a:pt x="552450" y="426720"/>
                  </a:cubicBezTo>
                  <a:cubicBezTo>
                    <a:pt x="559118" y="441007"/>
                    <a:pt x="581978" y="461010"/>
                    <a:pt x="586740" y="469582"/>
                  </a:cubicBezTo>
                  <a:cubicBezTo>
                    <a:pt x="591503" y="478155"/>
                    <a:pt x="613410" y="518160"/>
                    <a:pt x="618172" y="513397"/>
                  </a:cubicBezTo>
                  <a:cubicBezTo>
                    <a:pt x="621983" y="509588"/>
                    <a:pt x="639128" y="490538"/>
                    <a:pt x="658178" y="486727"/>
                  </a:cubicBezTo>
                  <a:cubicBezTo>
                    <a:pt x="676275" y="481965"/>
                    <a:pt x="696278" y="479107"/>
                    <a:pt x="701993" y="489585"/>
                  </a:cubicBezTo>
                  <a:cubicBezTo>
                    <a:pt x="707708" y="499110"/>
                    <a:pt x="713422" y="521970"/>
                    <a:pt x="714375" y="539115"/>
                  </a:cubicBezTo>
                  <a:cubicBezTo>
                    <a:pt x="716280" y="556260"/>
                    <a:pt x="706755" y="580072"/>
                    <a:pt x="702945" y="580072"/>
                  </a:cubicBezTo>
                  <a:cubicBezTo>
                    <a:pt x="699135" y="580072"/>
                    <a:pt x="688658" y="574357"/>
                    <a:pt x="679133" y="580072"/>
                  </a:cubicBezTo>
                  <a:cubicBezTo>
                    <a:pt x="669608" y="585788"/>
                    <a:pt x="663893" y="577215"/>
                    <a:pt x="658178" y="592455"/>
                  </a:cubicBezTo>
                  <a:cubicBezTo>
                    <a:pt x="652463" y="607695"/>
                    <a:pt x="655320" y="616268"/>
                    <a:pt x="646747" y="632460"/>
                  </a:cubicBezTo>
                  <a:cubicBezTo>
                    <a:pt x="638175" y="647700"/>
                    <a:pt x="632460" y="661035"/>
                    <a:pt x="623888" y="673418"/>
                  </a:cubicBezTo>
                  <a:cubicBezTo>
                    <a:pt x="623888" y="673418"/>
                    <a:pt x="624840" y="684847"/>
                    <a:pt x="630555" y="689610"/>
                  </a:cubicBezTo>
                  <a:cubicBezTo>
                    <a:pt x="636270" y="694372"/>
                    <a:pt x="641985" y="688657"/>
                    <a:pt x="645795" y="701040"/>
                  </a:cubicBezTo>
                  <a:cubicBezTo>
                    <a:pt x="649605" y="713422"/>
                    <a:pt x="646747" y="723900"/>
                    <a:pt x="653415" y="730567"/>
                  </a:cubicBezTo>
                  <a:cubicBezTo>
                    <a:pt x="660083" y="737235"/>
                    <a:pt x="678180" y="740092"/>
                    <a:pt x="682943" y="743903"/>
                  </a:cubicBezTo>
                  <a:cubicBezTo>
                    <a:pt x="687705" y="746760"/>
                    <a:pt x="695325" y="737235"/>
                    <a:pt x="700088" y="754380"/>
                  </a:cubicBezTo>
                  <a:cubicBezTo>
                    <a:pt x="704850" y="771525"/>
                    <a:pt x="707708" y="777240"/>
                    <a:pt x="706755" y="779145"/>
                  </a:cubicBezTo>
                  <a:cubicBezTo>
                    <a:pt x="705803" y="782003"/>
                    <a:pt x="687705" y="794385"/>
                    <a:pt x="687705" y="802005"/>
                  </a:cubicBezTo>
                  <a:cubicBezTo>
                    <a:pt x="687705" y="809625"/>
                    <a:pt x="703897" y="821055"/>
                    <a:pt x="706755" y="822007"/>
                  </a:cubicBezTo>
                  <a:cubicBezTo>
                    <a:pt x="709613" y="822960"/>
                    <a:pt x="715328" y="825817"/>
                    <a:pt x="718185" y="835342"/>
                  </a:cubicBezTo>
                  <a:cubicBezTo>
                    <a:pt x="721995" y="844867"/>
                    <a:pt x="721043" y="860107"/>
                    <a:pt x="727710" y="868680"/>
                  </a:cubicBezTo>
                  <a:cubicBezTo>
                    <a:pt x="733425" y="878205"/>
                    <a:pt x="744855" y="886778"/>
                    <a:pt x="747713" y="886778"/>
                  </a:cubicBezTo>
                  <a:cubicBezTo>
                    <a:pt x="750570" y="886778"/>
                    <a:pt x="799147" y="891540"/>
                    <a:pt x="799147" y="891540"/>
                  </a:cubicBezTo>
                  <a:cubicBezTo>
                    <a:pt x="799147" y="891540"/>
                    <a:pt x="824865" y="891540"/>
                    <a:pt x="827722" y="891540"/>
                  </a:cubicBezTo>
                  <a:cubicBezTo>
                    <a:pt x="828675" y="891540"/>
                    <a:pt x="829628" y="890588"/>
                    <a:pt x="831533" y="888682"/>
                  </a:cubicBezTo>
                  <a:lnTo>
                    <a:pt x="832485" y="891540"/>
                  </a:lnTo>
                  <a:cubicBezTo>
                    <a:pt x="836295" y="891540"/>
                    <a:pt x="843915" y="898207"/>
                    <a:pt x="836295" y="907732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F24BDC41-9639-9CFB-9C56-9F5505F834A6}"/>
                </a:ext>
              </a:extLst>
            </p:cNvPr>
            <p:cNvSpPr/>
            <p:nvPr/>
          </p:nvSpPr>
          <p:spPr>
            <a:xfrm>
              <a:off x="5470981" y="3944852"/>
              <a:ext cx="1190803" cy="1162451"/>
            </a:xfrm>
            <a:custGeom>
              <a:avLst/>
              <a:gdLst>
                <a:gd name="connsiteX0" fmla="*/ 1169848 w 1190803"/>
                <a:gd name="connsiteY0" fmla="*/ 460459 h 1162451"/>
                <a:gd name="connsiteX1" fmla="*/ 1173658 w 1190803"/>
                <a:gd name="connsiteY1" fmla="*/ 489987 h 1162451"/>
                <a:gd name="connsiteX2" fmla="*/ 1153656 w 1190803"/>
                <a:gd name="connsiteY2" fmla="*/ 526182 h 1162451"/>
                <a:gd name="connsiteX3" fmla="*/ 1093648 w 1190803"/>
                <a:gd name="connsiteY3" fmla="*/ 546184 h 1162451"/>
                <a:gd name="connsiteX4" fmla="*/ 1084123 w 1190803"/>
                <a:gd name="connsiteY4" fmla="*/ 610002 h 1162451"/>
                <a:gd name="connsiteX5" fmla="*/ 1083171 w 1190803"/>
                <a:gd name="connsiteY5" fmla="*/ 645244 h 1162451"/>
                <a:gd name="connsiteX6" fmla="*/ 1046975 w 1190803"/>
                <a:gd name="connsiteY6" fmla="*/ 656674 h 1162451"/>
                <a:gd name="connsiteX7" fmla="*/ 1020306 w 1190803"/>
                <a:gd name="connsiteY7" fmla="*/ 702394 h 1162451"/>
                <a:gd name="connsiteX8" fmla="*/ 1026021 w 1190803"/>
                <a:gd name="connsiteY8" fmla="*/ 739542 h 1162451"/>
                <a:gd name="connsiteX9" fmla="*/ 999350 w 1190803"/>
                <a:gd name="connsiteY9" fmla="*/ 751924 h 1162451"/>
                <a:gd name="connsiteX10" fmla="*/ 992683 w 1190803"/>
                <a:gd name="connsiteY10" fmla="*/ 781452 h 1162451"/>
                <a:gd name="connsiteX11" fmla="*/ 969823 w 1190803"/>
                <a:gd name="connsiteY11" fmla="*/ 804312 h 1162451"/>
                <a:gd name="connsiteX12" fmla="*/ 917436 w 1190803"/>
                <a:gd name="connsiteY12" fmla="*/ 839554 h 1162451"/>
                <a:gd name="connsiteX13" fmla="*/ 916483 w 1190803"/>
                <a:gd name="connsiteY13" fmla="*/ 840507 h 1162451"/>
                <a:gd name="connsiteX14" fmla="*/ 905053 w 1190803"/>
                <a:gd name="connsiteY14" fmla="*/ 850032 h 1162451"/>
                <a:gd name="connsiteX15" fmla="*/ 900291 w 1190803"/>
                <a:gd name="connsiteY15" fmla="*/ 854794 h 1162451"/>
                <a:gd name="connsiteX16" fmla="*/ 891718 w 1190803"/>
                <a:gd name="connsiteY16" fmla="*/ 862414 h 1162451"/>
                <a:gd name="connsiteX17" fmla="*/ 886956 w 1190803"/>
                <a:gd name="connsiteY17" fmla="*/ 867177 h 1162451"/>
                <a:gd name="connsiteX18" fmla="*/ 830758 w 1190803"/>
                <a:gd name="connsiteY18" fmla="*/ 914802 h 1162451"/>
                <a:gd name="connsiteX19" fmla="*/ 825996 w 1190803"/>
                <a:gd name="connsiteY19" fmla="*/ 918612 h 1162451"/>
                <a:gd name="connsiteX20" fmla="*/ 825996 w 1190803"/>
                <a:gd name="connsiteY20" fmla="*/ 918612 h 1162451"/>
                <a:gd name="connsiteX21" fmla="*/ 822186 w 1190803"/>
                <a:gd name="connsiteY21" fmla="*/ 921469 h 1162451"/>
                <a:gd name="connsiteX22" fmla="*/ 815518 w 1190803"/>
                <a:gd name="connsiteY22" fmla="*/ 926232 h 1162451"/>
                <a:gd name="connsiteX23" fmla="*/ 814566 w 1190803"/>
                <a:gd name="connsiteY23" fmla="*/ 927184 h 1162451"/>
                <a:gd name="connsiteX24" fmla="*/ 810756 w 1190803"/>
                <a:gd name="connsiteY24" fmla="*/ 930042 h 1162451"/>
                <a:gd name="connsiteX25" fmla="*/ 806946 w 1190803"/>
                <a:gd name="connsiteY25" fmla="*/ 932899 h 1162451"/>
                <a:gd name="connsiteX26" fmla="*/ 802183 w 1190803"/>
                <a:gd name="connsiteY26" fmla="*/ 936709 h 1162451"/>
                <a:gd name="connsiteX27" fmla="*/ 738366 w 1190803"/>
                <a:gd name="connsiteY27" fmla="*/ 986239 h 1162451"/>
                <a:gd name="connsiteX28" fmla="*/ 721221 w 1190803"/>
                <a:gd name="connsiteY28" fmla="*/ 1032912 h 1162451"/>
                <a:gd name="connsiteX29" fmla="*/ 714553 w 1190803"/>
                <a:gd name="connsiteY29" fmla="*/ 1055772 h 1162451"/>
                <a:gd name="connsiteX30" fmla="*/ 683121 w 1190803"/>
                <a:gd name="connsiteY30" fmla="*/ 1079584 h 1162451"/>
                <a:gd name="connsiteX31" fmla="*/ 675500 w 1190803"/>
                <a:gd name="connsiteY31" fmla="*/ 1123399 h 1162451"/>
                <a:gd name="connsiteX32" fmla="*/ 658356 w 1190803"/>
                <a:gd name="connsiteY32" fmla="*/ 1151974 h 1162451"/>
                <a:gd name="connsiteX33" fmla="*/ 624066 w 1190803"/>
                <a:gd name="connsiteY33" fmla="*/ 1162452 h 1162451"/>
                <a:gd name="connsiteX34" fmla="*/ 606921 w 1190803"/>
                <a:gd name="connsiteY34" fmla="*/ 1132924 h 1162451"/>
                <a:gd name="connsiteX35" fmla="*/ 565011 w 1190803"/>
                <a:gd name="connsiteY35" fmla="*/ 1133877 h 1162451"/>
                <a:gd name="connsiteX36" fmla="*/ 532625 w 1190803"/>
                <a:gd name="connsiteY36" fmla="*/ 1151022 h 1162451"/>
                <a:gd name="connsiteX37" fmla="*/ 466903 w 1190803"/>
                <a:gd name="connsiteY37" fmla="*/ 1145307 h 1162451"/>
                <a:gd name="connsiteX38" fmla="*/ 445948 w 1190803"/>
                <a:gd name="connsiteY38" fmla="*/ 1120542 h 1162451"/>
                <a:gd name="connsiteX39" fmla="*/ 430708 w 1190803"/>
                <a:gd name="connsiteY39" fmla="*/ 1085299 h 1162451"/>
                <a:gd name="connsiteX40" fmla="*/ 432613 w 1190803"/>
                <a:gd name="connsiteY40" fmla="*/ 1051009 h 1162451"/>
                <a:gd name="connsiteX41" fmla="*/ 428803 w 1190803"/>
                <a:gd name="connsiteY41" fmla="*/ 1021482 h 1162451"/>
                <a:gd name="connsiteX42" fmla="*/ 413563 w 1190803"/>
                <a:gd name="connsiteY42" fmla="*/ 987192 h 1162451"/>
                <a:gd name="connsiteX43" fmla="*/ 422136 w 1190803"/>
                <a:gd name="connsiteY43" fmla="*/ 947187 h 1162451"/>
                <a:gd name="connsiteX44" fmla="*/ 412611 w 1190803"/>
                <a:gd name="connsiteY44" fmla="*/ 924327 h 1162451"/>
                <a:gd name="connsiteX45" fmla="*/ 404991 w 1190803"/>
                <a:gd name="connsiteY45" fmla="*/ 891942 h 1162451"/>
                <a:gd name="connsiteX46" fmla="*/ 366891 w 1190803"/>
                <a:gd name="connsiteY46" fmla="*/ 860509 h 1162451"/>
                <a:gd name="connsiteX47" fmla="*/ 343078 w 1190803"/>
                <a:gd name="connsiteY47" fmla="*/ 860509 h 1162451"/>
                <a:gd name="connsiteX48" fmla="*/ 303073 w 1190803"/>
                <a:gd name="connsiteY48" fmla="*/ 842412 h 1162451"/>
                <a:gd name="connsiteX49" fmla="*/ 277356 w 1190803"/>
                <a:gd name="connsiteY49" fmla="*/ 827172 h 1162451"/>
                <a:gd name="connsiteX50" fmla="*/ 244971 w 1190803"/>
                <a:gd name="connsiteY50" fmla="*/ 853842 h 1162451"/>
                <a:gd name="connsiteX51" fmla="*/ 135433 w 1190803"/>
                <a:gd name="connsiteY51" fmla="*/ 853842 h 1162451"/>
                <a:gd name="connsiteX52" fmla="*/ 89713 w 1190803"/>
                <a:gd name="connsiteY52" fmla="*/ 829077 h 1162451"/>
                <a:gd name="connsiteX53" fmla="*/ 64948 w 1190803"/>
                <a:gd name="connsiteY53" fmla="*/ 829077 h 1162451"/>
                <a:gd name="connsiteX54" fmla="*/ 30658 w 1190803"/>
                <a:gd name="connsiteY54" fmla="*/ 829077 h 1162451"/>
                <a:gd name="connsiteX55" fmla="*/ 28753 w 1190803"/>
                <a:gd name="connsiteY55" fmla="*/ 810979 h 1162451"/>
                <a:gd name="connsiteX56" fmla="*/ 38278 w 1190803"/>
                <a:gd name="connsiteY56" fmla="*/ 770974 h 1162451"/>
                <a:gd name="connsiteX57" fmla="*/ 26848 w 1190803"/>
                <a:gd name="connsiteY57" fmla="*/ 750019 h 1162451"/>
                <a:gd name="connsiteX58" fmla="*/ 33516 w 1190803"/>
                <a:gd name="connsiteY58" fmla="*/ 730969 h 1162451"/>
                <a:gd name="connsiteX59" fmla="*/ 49708 w 1190803"/>
                <a:gd name="connsiteY59" fmla="*/ 662389 h 1162451"/>
                <a:gd name="connsiteX60" fmla="*/ 40183 w 1190803"/>
                <a:gd name="connsiteY60" fmla="*/ 596667 h 1162451"/>
                <a:gd name="connsiteX61" fmla="*/ 10656 w 1190803"/>
                <a:gd name="connsiteY61" fmla="*/ 551899 h 1162451"/>
                <a:gd name="connsiteX62" fmla="*/ 1131 w 1190803"/>
                <a:gd name="connsiteY62" fmla="*/ 486177 h 1162451"/>
                <a:gd name="connsiteX63" fmla="*/ 40183 w 1190803"/>
                <a:gd name="connsiteY63" fmla="*/ 475699 h 1162451"/>
                <a:gd name="connsiteX64" fmla="*/ 39231 w 1190803"/>
                <a:gd name="connsiteY64" fmla="*/ 454744 h 1162451"/>
                <a:gd name="connsiteX65" fmla="*/ 6846 w 1190803"/>
                <a:gd name="connsiteY65" fmla="*/ 433789 h 1162451"/>
                <a:gd name="connsiteX66" fmla="*/ 9703 w 1190803"/>
                <a:gd name="connsiteY66" fmla="*/ 407119 h 1162451"/>
                <a:gd name="connsiteX67" fmla="*/ 50661 w 1190803"/>
                <a:gd name="connsiteY67" fmla="*/ 319489 h 1162451"/>
                <a:gd name="connsiteX68" fmla="*/ 73521 w 1190803"/>
                <a:gd name="connsiteY68" fmla="*/ 319489 h 1162451"/>
                <a:gd name="connsiteX69" fmla="*/ 73521 w 1190803"/>
                <a:gd name="connsiteY69" fmla="*/ 278532 h 1162451"/>
                <a:gd name="connsiteX70" fmla="*/ 67806 w 1190803"/>
                <a:gd name="connsiteY70" fmla="*/ 260434 h 1162451"/>
                <a:gd name="connsiteX71" fmla="*/ 78283 w 1190803"/>
                <a:gd name="connsiteY71" fmla="*/ 208047 h 1162451"/>
                <a:gd name="connsiteX72" fmla="*/ 92571 w 1190803"/>
                <a:gd name="connsiteY72" fmla="*/ 182329 h 1162451"/>
                <a:gd name="connsiteX73" fmla="*/ 108763 w 1190803"/>
                <a:gd name="connsiteY73" fmla="*/ 161374 h 1162451"/>
                <a:gd name="connsiteX74" fmla="*/ 83998 w 1190803"/>
                <a:gd name="connsiteY74" fmla="*/ 128989 h 1162451"/>
                <a:gd name="connsiteX75" fmla="*/ 77331 w 1190803"/>
                <a:gd name="connsiteY75" fmla="*/ 97557 h 1162451"/>
                <a:gd name="connsiteX76" fmla="*/ 91618 w 1190803"/>
                <a:gd name="connsiteY76" fmla="*/ 97557 h 1162451"/>
                <a:gd name="connsiteX77" fmla="*/ 137338 w 1190803"/>
                <a:gd name="connsiteY77" fmla="*/ 90889 h 1162451"/>
                <a:gd name="connsiteX78" fmla="*/ 206871 w 1190803"/>
                <a:gd name="connsiteY78" fmla="*/ 24214 h 1162451"/>
                <a:gd name="connsiteX79" fmla="*/ 267831 w 1190803"/>
                <a:gd name="connsiteY79" fmla="*/ 18499 h 1162451"/>
                <a:gd name="connsiteX80" fmla="*/ 290691 w 1190803"/>
                <a:gd name="connsiteY80" fmla="*/ 7069 h 1162451"/>
                <a:gd name="connsiteX81" fmla="*/ 327838 w 1190803"/>
                <a:gd name="connsiteY81" fmla="*/ 402 h 1162451"/>
                <a:gd name="connsiteX82" fmla="*/ 421183 w 1190803"/>
                <a:gd name="connsiteY82" fmla="*/ 26119 h 1162451"/>
                <a:gd name="connsiteX83" fmla="*/ 502146 w 1190803"/>
                <a:gd name="connsiteY83" fmla="*/ 63267 h 1162451"/>
                <a:gd name="connsiteX84" fmla="*/ 530721 w 1190803"/>
                <a:gd name="connsiteY84" fmla="*/ 50884 h 1162451"/>
                <a:gd name="connsiteX85" fmla="*/ 580250 w 1190803"/>
                <a:gd name="connsiteY85" fmla="*/ 30882 h 1162451"/>
                <a:gd name="connsiteX86" fmla="*/ 615493 w 1190803"/>
                <a:gd name="connsiteY86" fmla="*/ 60409 h 1162451"/>
                <a:gd name="connsiteX87" fmla="*/ 638353 w 1190803"/>
                <a:gd name="connsiteY87" fmla="*/ 74697 h 1162451"/>
                <a:gd name="connsiteX88" fmla="*/ 665023 w 1190803"/>
                <a:gd name="connsiteY88" fmla="*/ 53742 h 1162451"/>
                <a:gd name="connsiteX89" fmla="*/ 679311 w 1190803"/>
                <a:gd name="connsiteY89" fmla="*/ 41359 h 1162451"/>
                <a:gd name="connsiteX90" fmla="*/ 725031 w 1190803"/>
                <a:gd name="connsiteY90" fmla="*/ 1354 h 1162451"/>
                <a:gd name="connsiteX91" fmla="*/ 739318 w 1190803"/>
                <a:gd name="connsiteY91" fmla="*/ 49932 h 1162451"/>
                <a:gd name="connsiteX92" fmla="*/ 719316 w 1190803"/>
                <a:gd name="connsiteY92" fmla="*/ 79459 h 1162451"/>
                <a:gd name="connsiteX93" fmla="*/ 705028 w 1190803"/>
                <a:gd name="connsiteY93" fmla="*/ 106129 h 1162451"/>
                <a:gd name="connsiteX94" fmla="*/ 728841 w 1190803"/>
                <a:gd name="connsiteY94" fmla="*/ 132799 h 1162451"/>
                <a:gd name="connsiteX95" fmla="*/ 769798 w 1190803"/>
                <a:gd name="connsiteY95" fmla="*/ 129942 h 1162451"/>
                <a:gd name="connsiteX96" fmla="*/ 826948 w 1190803"/>
                <a:gd name="connsiteY96" fmla="*/ 145182 h 1162451"/>
                <a:gd name="connsiteX97" fmla="*/ 826948 w 1190803"/>
                <a:gd name="connsiteY97" fmla="*/ 170899 h 1162451"/>
                <a:gd name="connsiteX98" fmla="*/ 882193 w 1190803"/>
                <a:gd name="connsiteY98" fmla="*/ 186139 h 1162451"/>
                <a:gd name="connsiteX99" fmla="*/ 869811 w 1190803"/>
                <a:gd name="connsiteY99" fmla="*/ 218524 h 1162451"/>
                <a:gd name="connsiteX100" fmla="*/ 861238 w 1190803"/>
                <a:gd name="connsiteY100" fmla="*/ 239479 h 1162451"/>
                <a:gd name="connsiteX101" fmla="*/ 890766 w 1190803"/>
                <a:gd name="connsiteY101" fmla="*/ 250909 h 1162451"/>
                <a:gd name="connsiteX102" fmla="*/ 917436 w 1190803"/>
                <a:gd name="connsiteY102" fmla="*/ 241384 h 1162451"/>
                <a:gd name="connsiteX103" fmla="*/ 960298 w 1190803"/>
                <a:gd name="connsiteY103" fmla="*/ 253767 h 1162451"/>
                <a:gd name="connsiteX104" fmla="*/ 1011733 w 1190803"/>
                <a:gd name="connsiteY104" fmla="*/ 294724 h 1162451"/>
                <a:gd name="connsiteX105" fmla="*/ 1088886 w 1190803"/>
                <a:gd name="connsiteY105" fmla="*/ 315679 h 1162451"/>
                <a:gd name="connsiteX106" fmla="*/ 1132701 w 1190803"/>
                <a:gd name="connsiteY106" fmla="*/ 335682 h 1162451"/>
                <a:gd name="connsiteX107" fmla="*/ 1156513 w 1190803"/>
                <a:gd name="connsiteY107" fmla="*/ 356637 h 1162451"/>
                <a:gd name="connsiteX108" fmla="*/ 1190803 w 1190803"/>
                <a:gd name="connsiteY108" fmla="*/ 397594 h 1162451"/>
                <a:gd name="connsiteX109" fmla="*/ 1165086 w 1190803"/>
                <a:gd name="connsiteY109" fmla="*/ 424264 h 1162451"/>
                <a:gd name="connsiteX110" fmla="*/ 1169848 w 1190803"/>
                <a:gd name="connsiteY110" fmla="*/ 460459 h 116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190803" h="1162451">
                  <a:moveTo>
                    <a:pt x="1169848" y="460459"/>
                  </a:moveTo>
                  <a:cubicBezTo>
                    <a:pt x="1169848" y="466174"/>
                    <a:pt x="1173658" y="489987"/>
                    <a:pt x="1173658" y="489987"/>
                  </a:cubicBezTo>
                  <a:cubicBezTo>
                    <a:pt x="1173658" y="489987"/>
                    <a:pt x="1158418" y="526182"/>
                    <a:pt x="1153656" y="526182"/>
                  </a:cubicBezTo>
                  <a:cubicBezTo>
                    <a:pt x="1149846" y="526182"/>
                    <a:pt x="1107936" y="527134"/>
                    <a:pt x="1093648" y="546184"/>
                  </a:cubicBezTo>
                  <a:cubicBezTo>
                    <a:pt x="1079361" y="564282"/>
                    <a:pt x="1084123" y="594762"/>
                    <a:pt x="1084123" y="610002"/>
                  </a:cubicBezTo>
                  <a:cubicBezTo>
                    <a:pt x="1084123" y="625242"/>
                    <a:pt x="1095553" y="638577"/>
                    <a:pt x="1083171" y="645244"/>
                  </a:cubicBezTo>
                  <a:cubicBezTo>
                    <a:pt x="1070788" y="651912"/>
                    <a:pt x="1069836" y="627147"/>
                    <a:pt x="1046975" y="656674"/>
                  </a:cubicBezTo>
                  <a:cubicBezTo>
                    <a:pt x="1024116" y="686202"/>
                    <a:pt x="1015543" y="694774"/>
                    <a:pt x="1020306" y="702394"/>
                  </a:cubicBezTo>
                  <a:cubicBezTo>
                    <a:pt x="1025068" y="709062"/>
                    <a:pt x="1026021" y="739542"/>
                    <a:pt x="1026021" y="739542"/>
                  </a:cubicBezTo>
                  <a:cubicBezTo>
                    <a:pt x="1026021" y="739542"/>
                    <a:pt x="1006018" y="747162"/>
                    <a:pt x="999350" y="751924"/>
                  </a:cubicBezTo>
                  <a:cubicBezTo>
                    <a:pt x="992683" y="757639"/>
                    <a:pt x="989825" y="772879"/>
                    <a:pt x="992683" y="781452"/>
                  </a:cubicBezTo>
                  <a:cubicBezTo>
                    <a:pt x="995541" y="790024"/>
                    <a:pt x="989825" y="790024"/>
                    <a:pt x="969823" y="804312"/>
                  </a:cubicBezTo>
                  <a:cubicBezTo>
                    <a:pt x="949821" y="819552"/>
                    <a:pt x="924103" y="831934"/>
                    <a:pt x="917436" y="839554"/>
                  </a:cubicBezTo>
                  <a:lnTo>
                    <a:pt x="916483" y="840507"/>
                  </a:lnTo>
                  <a:cubicBezTo>
                    <a:pt x="914578" y="842412"/>
                    <a:pt x="910768" y="845269"/>
                    <a:pt x="905053" y="850032"/>
                  </a:cubicBezTo>
                  <a:cubicBezTo>
                    <a:pt x="903148" y="850984"/>
                    <a:pt x="902196" y="852889"/>
                    <a:pt x="900291" y="854794"/>
                  </a:cubicBezTo>
                  <a:cubicBezTo>
                    <a:pt x="897433" y="857652"/>
                    <a:pt x="894575" y="859557"/>
                    <a:pt x="891718" y="862414"/>
                  </a:cubicBezTo>
                  <a:cubicBezTo>
                    <a:pt x="889813" y="864319"/>
                    <a:pt x="888861" y="865272"/>
                    <a:pt x="886956" y="867177"/>
                  </a:cubicBezTo>
                  <a:cubicBezTo>
                    <a:pt x="869811" y="882417"/>
                    <a:pt x="847903" y="900514"/>
                    <a:pt x="830758" y="914802"/>
                  </a:cubicBezTo>
                  <a:cubicBezTo>
                    <a:pt x="828853" y="915754"/>
                    <a:pt x="827900" y="917659"/>
                    <a:pt x="825996" y="918612"/>
                  </a:cubicBezTo>
                  <a:lnTo>
                    <a:pt x="825996" y="918612"/>
                  </a:lnTo>
                  <a:cubicBezTo>
                    <a:pt x="825043" y="919564"/>
                    <a:pt x="823138" y="920517"/>
                    <a:pt x="822186" y="921469"/>
                  </a:cubicBezTo>
                  <a:cubicBezTo>
                    <a:pt x="820281" y="923374"/>
                    <a:pt x="817423" y="925279"/>
                    <a:pt x="815518" y="926232"/>
                  </a:cubicBezTo>
                  <a:cubicBezTo>
                    <a:pt x="815518" y="926232"/>
                    <a:pt x="814566" y="927184"/>
                    <a:pt x="814566" y="927184"/>
                  </a:cubicBezTo>
                  <a:cubicBezTo>
                    <a:pt x="813613" y="928137"/>
                    <a:pt x="811708" y="929089"/>
                    <a:pt x="810756" y="930042"/>
                  </a:cubicBezTo>
                  <a:cubicBezTo>
                    <a:pt x="809803" y="930994"/>
                    <a:pt x="807898" y="931947"/>
                    <a:pt x="806946" y="932899"/>
                  </a:cubicBezTo>
                  <a:cubicBezTo>
                    <a:pt x="805041" y="934804"/>
                    <a:pt x="803136" y="935757"/>
                    <a:pt x="802183" y="936709"/>
                  </a:cubicBezTo>
                  <a:cubicBezTo>
                    <a:pt x="785038" y="946234"/>
                    <a:pt x="746938" y="976714"/>
                    <a:pt x="738366" y="986239"/>
                  </a:cubicBezTo>
                  <a:cubicBezTo>
                    <a:pt x="729793" y="995764"/>
                    <a:pt x="721221" y="1027197"/>
                    <a:pt x="721221" y="1032912"/>
                  </a:cubicBezTo>
                  <a:cubicBezTo>
                    <a:pt x="721221" y="1038627"/>
                    <a:pt x="726936" y="1047199"/>
                    <a:pt x="714553" y="1055772"/>
                  </a:cubicBezTo>
                  <a:cubicBezTo>
                    <a:pt x="702171" y="1064345"/>
                    <a:pt x="687883" y="1061487"/>
                    <a:pt x="683121" y="1079584"/>
                  </a:cubicBezTo>
                  <a:cubicBezTo>
                    <a:pt x="679311" y="1097682"/>
                    <a:pt x="680263" y="1109112"/>
                    <a:pt x="675500" y="1123399"/>
                  </a:cubicBezTo>
                  <a:cubicBezTo>
                    <a:pt x="671691" y="1137687"/>
                    <a:pt x="675500" y="1141497"/>
                    <a:pt x="658356" y="1151974"/>
                  </a:cubicBezTo>
                  <a:cubicBezTo>
                    <a:pt x="641211" y="1161499"/>
                    <a:pt x="624066" y="1162452"/>
                    <a:pt x="624066" y="1162452"/>
                  </a:cubicBezTo>
                  <a:cubicBezTo>
                    <a:pt x="621208" y="1155784"/>
                    <a:pt x="607873" y="1135782"/>
                    <a:pt x="606921" y="1132924"/>
                  </a:cubicBezTo>
                  <a:cubicBezTo>
                    <a:pt x="605968" y="1130067"/>
                    <a:pt x="570725" y="1131020"/>
                    <a:pt x="565011" y="1133877"/>
                  </a:cubicBezTo>
                  <a:cubicBezTo>
                    <a:pt x="559296" y="1136734"/>
                    <a:pt x="538341" y="1146259"/>
                    <a:pt x="532625" y="1151022"/>
                  </a:cubicBezTo>
                  <a:cubicBezTo>
                    <a:pt x="525958" y="1155784"/>
                    <a:pt x="492621" y="1150070"/>
                    <a:pt x="466903" y="1145307"/>
                  </a:cubicBezTo>
                  <a:cubicBezTo>
                    <a:pt x="440233" y="1141497"/>
                    <a:pt x="445948" y="1131020"/>
                    <a:pt x="445948" y="1120542"/>
                  </a:cubicBezTo>
                  <a:cubicBezTo>
                    <a:pt x="445948" y="1110064"/>
                    <a:pt x="438328" y="1099587"/>
                    <a:pt x="430708" y="1085299"/>
                  </a:cubicBezTo>
                  <a:cubicBezTo>
                    <a:pt x="424041" y="1071012"/>
                    <a:pt x="432613" y="1058629"/>
                    <a:pt x="432613" y="1051009"/>
                  </a:cubicBezTo>
                  <a:cubicBezTo>
                    <a:pt x="432613" y="1043389"/>
                    <a:pt x="433566" y="1032912"/>
                    <a:pt x="428803" y="1021482"/>
                  </a:cubicBezTo>
                  <a:cubicBezTo>
                    <a:pt x="424041" y="1009099"/>
                    <a:pt x="413563" y="1003384"/>
                    <a:pt x="413563" y="987192"/>
                  </a:cubicBezTo>
                  <a:cubicBezTo>
                    <a:pt x="412611" y="970999"/>
                    <a:pt x="420231" y="963379"/>
                    <a:pt x="422136" y="947187"/>
                  </a:cubicBezTo>
                  <a:cubicBezTo>
                    <a:pt x="424041" y="930042"/>
                    <a:pt x="413563" y="929089"/>
                    <a:pt x="412611" y="924327"/>
                  </a:cubicBezTo>
                  <a:cubicBezTo>
                    <a:pt x="410706" y="919564"/>
                    <a:pt x="407848" y="903372"/>
                    <a:pt x="404991" y="891942"/>
                  </a:cubicBezTo>
                  <a:cubicBezTo>
                    <a:pt x="403086" y="880512"/>
                    <a:pt x="382131" y="869082"/>
                    <a:pt x="366891" y="860509"/>
                  </a:cubicBezTo>
                  <a:cubicBezTo>
                    <a:pt x="351650" y="851937"/>
                    <a:pt x="352603" y="860509"/>
                    <a:pt x="343078" y="860509"/>
                  </a:cubicBezTo>
                  <a:cubicBezTo>
                    <a:pt x="333553" y="860509"/>
                    <a:pt x="310693" y="852889"/>
                    <a:pt x="303073" y="842412"/>
                  </a:cubicBezTo>
                  <a:cubicBezTo>
                    <a:pt x="295453" y="831934"/>
                    <a:pt x="285928" y="827172"/>
                    <a:pt x="277356" y="827172"/>
                  </a:cubicBezTo>
                  <a:cubicBezTo>
                    <a:pt x="268783" y="827172"/>
                    <a:pt x="266878" y="848127"/>
                    <a:pt x="244971" y="853842"/>
                  </a:cubicBezTo>
                  <a:cubicBezTo>
                    <a:pt x="224016" y="858604"/>
                    <a:pt x="152578" y="853842"/>
                    <a:pt x="135433" y="853842"/>
                  </a:cubicBezTo>
                  <a:cubicBezTo>
                    <a:pt x="117336" y="853842"/>
                    <a:pt x="102096" y="842412"/>
                    <a:pt x="89713" y="829077"/>
                  </a:cubicBezTo>
                  <a:cubicBezTo>
                    <a:pt x="77331" y="815742"/>
                    <a:pt x="78283" y="829077"/>
                    <a:pt x="64948" y="829077"/>
                  </a:cubicBezTo>
                  <a:cubicBezTo>
                    <a:pt x="51613" y="828124"/>
                    <a:pt x="43041" y="830029"/>
                    <a:pt x="30658" y="829077"/>
                  </a:cubicBezTo>
                  <a:cubicBezTo>
                    <a:pt x="18275" y="828124"/>
                    <a:pt x="20181" y="813837"/>
                    <a:pt x="28753" y="810979"/>
                  </a:cubicBezTo>
                  <a:cubicBezTo>
                    <a:pt x="38278" y="807169"/>
                    <a:pt x="38278" y="783357"/>
                    <a:pt x="38278" y="770974"/>
                  </a:cubicBezTo>
                  <a:cubicBezTo>
                    <a:pt x="38278" y="758592"/>
                    <a:pt x="31611" y="761449"/>
                    <a:pt x="26848" y="750019"/>
                  </a:cubicBezTo>
                  <a:cubicBezTo>
                    <a:pt x="22086" y="739542"/>
                    <a:pt x="33516" y="730969"/>
                    <a:pt x="33516" y="730969"/>
                  </a:cubicBezTo>
                  <a:cubicBezTo>
                    <a:pt x="33516" y="730969"/>
                    <a:pt x="44946" y="690964"/>
                    <a:pt x="49708" y="662389"/>
                  </a:cubicBezTo>
                  <a:cubicBezTo>
                    <a:pt x="54471" y="633814"/>
                    <a:pt x="45898" y="610954"/>
                    <a:pt x="40183" y="596667"/>
                  </a:cubicBezTo>
                  <a:cubicBezTo>
                    <a:pt x="33516" y="582379"/>
                    <a:pt x="23991" y="569997"/>
                    <a:pt x="10656" y="551899"/>
                  </a:cubicBezTo>
                  <a:cubicBezTo>
                    <a:pt x="-1727" y="533802"/>
                    <a:pt x="-775" y="489987"/>
                    <a:pt x="1131" y="486177"/>
                  </a:cubicBezTo>
                  <a:cubicBezTo>
                    <a:pt x="3036" y="482367"/>
                    <a:pt x="40183" y="475699"/>
                    <a:pt x="40183" y="475699"/>
                  </a:cubicBezTo>
                  <a:cubicBezTo>
                    <a:pt x="40183" y="475699"/>
                    <a:pt x="48756" y="465222"/>
                    <a:pt x="39231" y="454744"/>
                  </a:cubicBezTo>
                  <a:cubicBezTo>
                    <a:pt x="29706" y="444267"/>
                    <a:pt x="15418" y="442362"/>
                    <a:pt x="6846" y="433789"/>
                  </a:cubicBezTo>
                  <a:cubicBezTo>
                    <a:pt x="-1727" y="425217"/>
                    <a:pt x="5893" y="414739"/>
                    <a:pt x="9703" y="407119"/>
                  </a:cubicBezTo>
                  <a:cubicBezTo>
                    <a:pt x="13513" y="399499"/>
                    <a:pt x="43993" y="331872"/>
                    <a:pt x="50661" y="319489"/>
                  </a:cubicBezTo>
                  <a:cubicBezTo>
                    <a:pt x="57328" y="307107"/>
                    <a:pt x="66853" y="321394"/>
                    <a:pt x="73521" y="319489"/>
                  </a:cubicBezTo>
                  <a:cubicBezTo>
                    <a:pt x="80188" y="317584"/>
                    <a:pt x="77331" y="294724"/>
                    <a:pt x="73521" y="278532"/>
                  </a:cubicBezTo>
                  <a:cubicBezTo>
                    <a:pt x="69711" y="262339"/>
                    <a:pt x="66853" y="264244"/>
                    <a:pt x="67806" y="260434"/>
                  </a:cubicBezTo>
                  <a:cubicBezTo>
                    <a:pt x="68758" y="255672"/>
                    <a:pt x="74473" y="229954"/>
                    <a:pt x="78283" y="208047"/>
                  </a:cubicBezTo>
                  <a:cubicBezTo>
                    <a:pt x="82093" y="186139"/>
                    <a:pt x="87808" y="187092"/>
                    <a:pt x="92571" y="182329"/>
                  </a:cubicBezTo>
                  <a:cubicBezTo>
                    <a:pt x="97333" y="177567"/>
                    <a:pt x="109716" y="170899"/>
                    <a:pt x="108763" y="161374"/>
                  </a:cubicBezTo>
                  <a:cubicBezTo>
                    <a:pt x="107811" y="151849"/>
                    <a:pt x="93523" y="142324"/>
                    <a:pt x="83998" y="128989"/>
                  </a:cubicBezTo>
                  <a:cubicBezTo>
                    <a:pt x="78283" y="120417"/>
                    <a:pt x="77331" y="107082"/>
                    <a:pt x="77331" y="97557"/>
                  </a:cubicBezTo>
                  <a:cubicBezTo>
                    <a:pt x="82093" y="97557"/>
                    <a:pt x="86856" y="97557"/>
                    <a:pt x="91618" y="97557"/>
                  </a:cubicBezTo>
                  <a:cubicBezTo>
                    <a:pt x="112573" y="96604"/>
                    <a:pt x="123050" y="97557"/>
                    <a:pt x="137338" y="90889"/>
                  </a:cubicBezTo>
                  <a:cubicBezTo>
                    <a:pt x="151625" y="83269"/>
                    <a:pt x="192583" y="50884"/>
                    <a:pt x="206871" y="24214"/>
                  </a:cubicBezTo>
                  <a:cubicBezTo>
                    <a:pt x="221158" y="-2456"/>
                    <a:pt x="253543" y="18499"/>
                    <a:pt x="267831" y="18499"/>
                  </a:cubicBezTo>
                  <a:cubicBezTo>
                    <a:pt x="282118" y="18499"/>
                    <a:pt x="283071" y="17547"/>
                    <a:pt x="290691" y="7069"/>
                  </a:cubicBezTo>
                  <a:cubicBezTo>
                    <a:pt x="298311" y="-2456"/>
                    <a:pt x="311646" y="402"/>
                    <a:pt x="327838" y="402"/>
                  </a:cubicBezTo>
                  <a:cubicBezTo>
                    <a:pt x="343078" y="402"/>
                    <a:pt x="415468" y="24214"/>
                    <a:pt x="421183" y="26119"/>
                  </a:cubicBezTo>
                  <a:cubicBezTo>
                    <a:pt x="426898" y="28024"/>
                    <a:pt x="475475" y="61362"/>
                    <a:pt x="502146" y="63267"/>
                  </a:cubicBezTo>
                  <a:cubicBezTo>
                    <a:pt x="528816" y="64219"/>
                    <a:pt x="525958" y="55647"/>
                    <a:pt x="530721" y="50884"/>
                  </a:cubicBezTo>
                  <a:cubicBezTo>
                    <a:pt x="534531" y="45169"/>
                    <a:pt x="556438" y="36597"/>
                    <a:pt x="580250" y="30882"/>
                  </a:cubicBezTo>
                  <a:cubicBezTo>
                    <a:pt x="604063" y="25167"/>
                    <a:pt x="604063" y="51837"/>
                    <a:pt x="615493" y="60409"/>
                  </a:cubicBezTo>
                  <a:cubicBezTo>
                    <a:pt x="626923" y="68982"/>
                    <a:pt x="638353" y="74697"/>
                    <a:pt x="638353" y="74697"/>
                  </a:cubicBezTo>
                  <a:cubicBezTo>
                    <a:pt x="638353" y="74697"/>
                    <a:pt x="657403" y="66124"/>
                    <a:pt x="665023" y="53742"/>
                  </a:cubicBezTo>
                  <a:cubicBezTo>
                    <a:pt x="672643" y="41359"/>
                    <a:pt x="679311" y="41359"/>
                    <a:pt x="679311" y="41359"/>
                  </a:cubicBezTo>
                  <a:cubicBezTo>
                    <a:pt x="679311" y="41359"/>
                    <a:pt x="720268" y="1354"/>
                    <a:pt x="725031" y="1354"/>
                  </a:cubicBezTo>
                  <a:cubicBezTo>
                    <a:pt x="728841" y="1354"/>
                    <a:pt x="739318" y="38502"/>
                    <a:pt x="739318" y="49932"/>
                  </a:cubicBezTo>
                  <a:cubicBezTo>
                    <a:pt x="739318" y="61362"/>
                    <a:pt x="729793" y="68029"/>
                    <a:pt x="719316" y="79459"/>
                  </a:cubicBezTo>
                  <a:cubicBezTo>
                    <a:pt x="709791" y="90889"/>
                    <a:pt x="705028" y="102319"/>
                    <a:pt x="705028" y="106129"/>
                  </a:cubicBezTo>
                  <a:cubicBezTo>
                    <a:pt x="705028" y="110892"/>
                    <a:pt x="725031" y="132799"/>
                    <a:pt x="728841" y="132799"/>
                  </a:cubicBezTo>
                  <a:cubicBezTo>
                    <a:pt x="732650" y="132799"/>
                    <a:pt x="763131" y="129942"/>
                    <a:pt x="769798" y="129942"/>
                  </a:cubicBezTo>
                  <a:cubicBezTo>
                    <a:pt x="776466" y="129942"/>
                    <a:pt x="812661" y="145182"/>
                    <a:pt x="826948" y="145182"/>
                  </a:cubicBezTo>
                  <a:cubicBezTo>
                    <a:pt x="826948" y="145182"/>
                    <a:pt x="811708" y="157564"/>
                    <a:pt x="826948" y="170899"/>
                  </a:cubicBezTo>
                  <a:cubicBezTo>
                    <a:pt x="842188" y="183282"/>
                    <a:pt x="882193" y="186139"/>
                    <a:pt x="882193" y="186139"/>
                  </a:cubicBezTo>
                  <a:cubicBezTo>
                    <a:pt x="882193" y="186139"/>
                    <a:pt x="874573" y="214714"/>
                    <a:pt x="869811" y="218524"/>
                  </a:cubicBezTo>
                  <a:cubicBezTo>
                    <a:pt x="864096" y="223287"/>
                    <a:pt x="849808" y="232812"/>
                    <a:pt x="861238" y="239479"/>
                  </a:cubicBezTo>
                  <a:cubicBezTo>
                    <a:pt x="872668" y="246147"/>
                    <a:pt x="870763" y="259482"/>
                    <a:pt x="890766" y="250909"/>
                  </a:cubicBezTo>
                  <a:cubicBezTo>
                    <a:pt x="910768" y="242337"/>
                    <a:pt x="889813" y="238527"/>
                    <a:pt x="917436" y="241384"/>
                  </a:cubicBezTo>
                  <a:cubicBezTo>
                    <a:pt x="946011" y="244242"/>
                    <a:pt x="949821" y="240432"/>
                    <a:pt x="960298" y="253767"/>
                  </a:cubicBezTo>
                  <a:cubicBezTo>
                    <a:pt x="969823" y="268054"/>
                    <a:pt x="991731" y="279484"/>
                    <a:pt x="1011733" y="294724"/>
                  </a:cubicBezTo>
                  <a:cubicBezTo>
                    <a:pt x="1031736" y="309964"/>
                    <a:pt x="1078408" y="314727"/>
                    <a:pt x="1088886" y="315679"/>
                  </a:cubicBezTo>
                  <a:cubicBezTo>
                    <a:pt x="1098411" y="317584"/>
                    <a:pt x="1128891" y="328062"/>
                    <a:pt x="1132701" y="335682"/>
                  </a:cubicBezTo>
                  <a:cubicBezTo>
                    <a:pt x="1136511" y="342349"/>
                    <a:pt x="1140321" y="348064"/>
                    <a:pt x="1156513" y="356637"/>
                  </a:cubicBezTo>
                  <a:cubicBezTo>
                    <a:pt x="1173658" y="365209"/>
                    <a:pt x="1179373" y="383307"/>
                    <a:pt x="1190803" y="397594"/>
                  </a:cubicBezTo>
                  <a:cubicBezTo>
                    <a:pt x="1176516" y="409977"/>
                    <a:pt x="1165086" y="414739"/>
                    <a:pt x="1165086" y="424264"/>
                  </a:cubicBezTo>
                  <a:cubicBezTo>
                    <a:pt x="1164133" y="430932"/>
                    <a:pt x="1169848" y="454744"/>
                    <a:pt x="1169848" y="46045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E94392E3-BD51-AC8C-7EEC-39C8C7B11DA6}"/>
                </a:ext>
              </a:extLst>
            </p:cNvPr>
            <p:cNvSpPr/>
            <p:nvPr/>
          </p:nvSpPr>
          <p:spPr>
            <a:xfrm>
              <a:off x="4881562" y="2234564"/>
              <a:ext cx="1895475" cy="1854517"/>
            </a:xfrm>
            <a:custGeom>
              <a:avLst/>
              <a:gdLst>
                <a:gd name="connsiteX0" fmla="*/ 1895475 w 1895475"/>
                <a:gd name="connsiteY0" fmla="*/ 432435 h 1854517"/>
                <a:gd name="connsiteX1" fmla="*/ 1895475 w 1895475"/>
                <a:gd name="connsiteY1" fmla="*/ 432435 h 1854517"/>
                <a:gd name="connsiteX2" fmla="*/ 1893570 w 1895475"/>
                <a:gd name="connsiteY2" fmla="*/ 438150 h 1854517"/>
                <a:gd name="connsiteX3" fmla="*/ 1892618 w 1895475"/>
                <a:gd name="connsiteY3" fmla="*/ 440055 h 1854517"/>
                <a:gd name="connsiteX4" fmla="*/ 1891665 w 1895475"/>
                <a:gd name="connsiteY4" fmla="*/ 441960 h 1854517"/>
                <a:gd name="connsiteX5" fmla="*/ 1890713 w 1895475"/>
                <a:gd name="connsiteY5" fmla="*/ 443865 h 1854517"/>
                <a:gd name="connsiteX6" fmla="*/ 1844040 w 1895475"/>
                <a:gd name="connsiteY6" fmla="*/ 576263 h 1854517"/>
                <a:gd name="connsiteX7" fmla="*/ 1831657 w 1895475"/>
                <a:gd name="connsiteY7" fmla="*/ 668655 h 1854517"/>
                <a:gd name="connsiteX8" fmla="*/ 1810703 w 1895475"/>
                <a:gd name="connsiteY8" fmla="*/ 721042 h 1854517"/>
                <a:gd name="connsiteX9" fmla="*/ 1825943 w 1895475"/>
                <a:gd name="connsiteY9" fmla="*/ 767715 h 1854517"/>
                <a:gd name="connsiteX10" fmla="*/ 1827848 w 1895475"/>
                <a:gd name="connsiteY10" fmla="*/ 824865 h 1854517"/>
                <a:gd name="connsiteX11" fmla="*/ 1831657 w 1895475"/>
                <a:gd name="connsiteY11" fmla="*/ 911542 h 1854517"/>
                <a:gd name="connsiteX12" fmla="*/ 1836420 w 1895475"/>
                <a:gd name="connsiteY12" fmla="*/ 946785 h 1854517"/>
                <a:gd name="connsiteX13" fmla="*/ 1859280 w 1895475"/>
                <a:gd name="connsiteY13" fmla="*/ 955357 h 1854517"/>
                <a:gd name="connsiteX14" fmla="*/ 1844040 w 1895475"/>
                <a:gd name="connsiteY14" fmla="*/ 992505 h 1854517"/>
                <a:gd name="connsiteX15" fmla="*/ 1834515 w 1895475"/>
                <a:gd name="connsiteY15" fmla="*/ 1035367 h 1854517"/>
                <a:gd name="connsiteX16" fmla="*/ 1820228 w 1895475"/>
                <a:gd name="connsiteY16" fmla="*/ 1070610 h 1854517"/>
                <a:gd name="connsiteX17" fmla="*/ 1796415 w 1895475"/>
                <a:gd name="connsiteY17" fmla="*/ 1117282 h 1854517"/>
                <a:gd name="connsiteX18" fmla="*/ 1796415 w 1895475"/>
                <a:gd name="connsiteY18" fmla="*/ 1181100 h 1854517"/>
                <a:gd name="connsiteX19" fmla="*/ 1764030 w 1895475"/>
                <a:gd name="connsiteY19" fmla="*/ 1235392 h 1854517"/>
                <a:gd name="connsiteX20" fmla="*/ 1759268 w 1895475"/>
                <a:gd name="connsiteY20" fmla="*/ 1298257 h 1854517"/>
                <a:gd name="connsiteX21" fmla="*/ 1684020 w 1895475"/>
                <a:gd name="connsiteY21" fmla="*/ 1347788 h 1854517"/>
                <a:gd name="connsiteX22" fmla="*/ 1651635 w 1895475"/>
                <a:gd name="connsiteY22" fmla="*/ 1425892 h 1854517"/>
                <a:gd name="connsiteX23" fmla="*/ 1611630 w 1895475"/>
                <a:gd name="connsiteY23" fmla="*/ 1480185 h 1854517"/>
                <a:gd name="connsiteX24" fmla="*/ 1552575 w 1895475"/>
                <a:gd name="connsiteY24" fmla="*/ 1494473 h 1854517"/>
                <a:gd name="connsiteX25" fmla="*/ 1512570 w 1895475"/>
                <a:gd name="connsiteY25" fmla="*/ 1534478 h 1854517"/>
                <a:gd name="connsiteX26" fmla="*/ 1478280 w 1895475"/>
                <a:gd name="connsiteY26" fmla="*/ 1557338 h 1854517"/>
                <a:gd name="connsiteX27" fmla="*/ 1485900 w 1895475"/>
                <a:gd name="connsiteY27" fmla="*/ 1588770 h 1854517"/>
                <a:gd name="connsiteX28" fmla="*/ 1462088 w 1895475"/>
                <a:gd name="connsiteY28" fmla="*/ 1643063 h 1854517"/>
                <a:gd name="connsiteX29" fmla="*/ 1457325 w 1895475"/>
                <a:gd name="connsiteY29" fmla="*/ 1646873 h 1854517"/>
                <a:gd name="connsiteX30" fmla="*/ 1456373 w 1895475"/>
                <a:gd name="connsiteY30" fmla="*/ 1647825 h 1854517"/>
                <a:gd name="connsiteX31" fmla="*/ 1451610 w 1895475"/>
                <a:gd name="connsiteY31" fmla="*/ 1652588 h 1854517"/>
                <a:gd name="connsiteX32" fmla="*/ 1445895 w 1895475"/>
                <a:gd name="connsiteY32" fmla="*/ 1659255 h 1854517"/>
                <a:gd name="connsiteX33" fmla="*/ 1441132 w 1895475"/>
                <a:gd name="connsiteY33" fmla="*/ 1665923 h 1854517"/>
                <a:gd name="connsiteX34" fmla="*/ 1438275 w 1895475"/>
                <a:gd name="connsiteY34" fmla="*/ 1669732 h 1854517"/>
                <a:gd name="connsiteX35" fmla="*/ 1435418 w 1895475"/>
                <a:gd name="connsiteY35" fmla="*/ 1673542 h 1854517"/>
                <a:gd name="connsiteX36" fmla="*/ 1430655 w 1895475"/>
                <a:gd name="connsiteY36" fmla="*/ 1681163 h 1854517"/>
                <a:gd name="connsiteX37" fmla="*/ 1425893 w 1895475"/>
                <a:gd name="connsiteY37" fmla="*/ 1688782 h 1854517"/>
                <a:gd name="connsiteX38" fmla="*/ 1422082 w 1895475"/>
                <a:gd name="connsiteY38" fmla="*/ 1696403 h 1854517"/>
                <a:gd name="connsiteX39" fmla="*/ 1421130 w 1895475"/>
                <a:gd name="connsiteY39" fmla="*/ 1697355 h 1854517"/>
                <a:gd name="connsiteX40" fmla="*/ 1418273 w 1895475"/>
                <a:gd name="connsiteY40" fmla="*/ 1703070 h 1854517"/>
                <a:gd name="connsiteX41" fmla="*/ 1413510 w 1895475"/>
                <a:gd name="connsiteY41" fmla="*/ 1715453 h 1854517"/>
                <a:gd name="connsiteX42" fmla="*/ 1412557 w 1895475"/>
                <a:gd name="connsiteY42" fmla="*/ 1718310 h 1854517"/>
                <a:gd name="connsiteX43" fmla="*/ 1410653 w 1895475"/>
                <a:gd name="connsiteY43" fmla="*/ 1724978 h 1854517"/>
                <a:gd name="connsiteX44" fmla="*/ 1409700 w 1895475"/>
                <a:gd name="connsiteY44" fmla="*/ 1729740 h 1854517"/>
                <a:gd name="connsiteX45" fmla="*/ 1408748 w 1895475"/>
                <a:gd name="connsiteY45" fmla="*/ 1733550 h 1854517"/>
                <a:gd name="connsiteX46" fmla="*/ 1407795 w 1895475"/>
                <a:gd name="connsiteY46" fmla="*/ 1736407 h 1854517"/>
                <a:gd name="connsiteX47" fmla="*/ 1407795 w 1895475"/>
                <a:gd name="connsiteY47" fmla="*/ 1738313 h 1854517"/>
                <a:gd name="connsiteX48" fmla="*/ 1407795 w 1895475"/>
                <a:gd name="connsiteY48" fmla="*/ 1740217 h 1854517"/>
                <a:gd name="connsiteX49" fmla="*/ 1407795 w 1895475"/>
                <a:gd name="connsiteY49" fmla="*/ 1742123 h 1854517"/>
                <a:gd name="connsiteX50" fmla="*/ 1408748 w 1895475"/>
                <a:gd name="connsiteY50" fmla="*/ 1790700 h 1854517"/>
                <a:gd name="connsiteX51" fmla="*/ 1423988 w 1895475"/>
                <a:gd name="connsiteY51" fmla="*/ 1831657 h 1854517"/>
                <a:gd name="connsiteX52" fmla="*/ 1418273 w 1895475"/>
                <a:gd name="connsiteY52" fmla="*/ 1854517 h 1854517"/>
                <a:gd name="connsiteX53" fmla="*/ 1361123 w 1895475"/>
                <a:gd name="connsiteY53" fmla="*/ 1839278 h 1854517"/>
                <a:gd name="connsiteX54" fmla="*/ 1320165 w 1895475"/>
                <a:gd name="connsiteY54" fmla="*/ 1842135 h 1854517"/>
                <a:gd name="connsiteX55" fmla="*/ 1296353 w 1895475"/>
                <a:gd name="connsiteY55" fmla="*/ 1815465 h 1854517"/>
                <a:gd name="connsiteX56" fmla="*/ 1310640 w 1895475"/>
                <a:gd name="connsiteY56" fmla="*/ 1788795 h 1854517"/>
                <a:gd name="connsiteX57" fmla="*/ 1330643 w 1895475"/>
                <a:gd name="connsiteY57" fmla="*/ 1759267 h 1854517"/>
                <a:gd name="connsiteX58" fmla="*/ 1316355 w 1895475"/>
                <a:gd name="connsiteY58" fmla="*/ 1710690 h 1854517"/>
                <a:gd name="connsiteX59" fmla="*/ 1270635 w 1895475"/>
                <a:gd name="connsiteY59" fmla="*/ 1750695 h 1854517"/>
                <a:gd name="connsiteX60" fmla="*/ 1256348 w 1895475"/>
                <a:gd name="connsiteY60" fmla="*/ 1763078 h 1854517"/>
                <a:gd name="connsiteX61" fmla="*/ 1229678 w 1895475"/>
                <a:gd name="connsiteY61" fmla="*/ 1784032 h 1854517"/>
                <a:gd name="connsiteX62" fmla="*/ 1206818 w 1895475"/>
                <a:gd name="connsiteY62" fmla="*/ 1769745 h 1854517"/>
                <a:gd name="connsiteX63" fmla="*/ 1171575 w 1895475"/>
                <a:gd name="connsiteY63" fmla="*/ 1740217 h 1854517"/>
                <a:gd name="connsiteX64" fmla="*/ 1122045 w 1895475"/>
                <a:gd name="connsiteY64" fmla="*/ 1760220 h 1854517"/>
                <a:gd name="connsiteX65" fmla="*/ 1093470 w 1895475"/>
                <a:gd name="connsiteY65" fmla="*/ 1772603 h 1854517"/>
                <a:gd name="connsiteX66" fmla="*/ 1012507 w 1895475"/>
                <a:gd name="connsiteY66" fmla="*/ 1735455 h 1854517"/>
                <a:gd name="connsiteX67" fmla="*/ 919163 w 1895475"/>
                <a:gd name="connsiteY67" fmla="*/ 1709738 h 1854517"/>
                <a:gd name="connsiteX68" fmla="*/ 882015 w 1895475"/>
                <a:gd name="connsiteY68" fmla="*/ 1716405 h 1854517"/>
                <a:gd name="connsiteX69" fmla="*/ 859155 w 1895475"/>
                <a:gd name="connsiteY69" fmla="*/ 1727835 h 1854517"/>
                <a:gd name="connsiteX70" fmla="*/ 798195 w 1895475"/>
                <a:gd name="connsiteY70" fmla="*/ 1733550 h 1854517"/>
                <a:gd name="connsiteX71" fmla="*/ 728663 w 1895475"/>
                <a:gd name="connsiteY71" fmla="*/ 1800225 h 1854517"/>
                <a:gd name="connsiteX72" fmla="*/ 682943 w 1895475"/>
                <a:gd name="connsiteY72" fmla="*/ 1806892 h 1854517"/>
                <a:gd name="connsiteX73" fmla="*/ 668655 w 1895475"/>
                <a:gd name="connsiteY73" fmla="*/ 1806892 h 1854517"/>
                <a:gd name="connsiteX74" fmla="*/ 669607 w 1895475"/>
                <a:gd name="connsiteY74" fmla="*/ 1793557 h 1854517"/>
                <a:gd name="connsiteX75" fmla="*/ 636270 w 1895475"/>
                <a:gd name="connsiteY75" fmla="*/ 1752600 h 1854517"/>
                <a:gd name="connsiteX76" fmla="*/ 616268 w 1895475"/>
                <a:gd name="connsiteY76" fmla="*/ 1744980 h 1854517"/>
                <a:gd name="connsiteX77" fmla="*/ 571500 w 1895475"/>
                <a:gd name="connsiteY77" fmla="*/ 1717357 h 1854517"/>
                <a:gd name="connsiteX78" fmla="*/ 548640 w 1895475"/>
                <a:gd name="connsiteY78" fmla="*/ 1668780 h 1854517"/>
                <a:gd name="connsiteX79" fmla="*/ 541020 w 1895475"/>
                <a:gd name="connsiteY79" fmla="*/ 1600200 h 1854517"/>
                <a:gd name="connsiteX80" fmla="*/ 563880 w 1895475"/>
                <a:gd name="connsiteY80" fmla="*/ 1570673 h 1854517"/>
                <a:gd name="connsiteX81" fmla="*/ 561975 w 1895475"/>
                <a:gd name="connsiteY81" fmla="*/ 1533525 h 1854517"/>
                <a:gd name="connsiteX82" fmla="*/ 537210 w 1895475"/>
                <a:gd name="connsiteY82" fmla="*/ 1547813 h 1854517"/>
                <a:gd name="connsiteX83" fmla="*/ 486728 w 1895475"/>
                <a:gd name="connsiteY83" fmla="*/ 1547813 h 1854517"/>
                <a:gd name="connsiteX84" fmla="*/ 315278 w 1895475"/>
                <a:gd name="connsiteY84" fmla="*/ 1538288 h 1854517"/>
                <a:gd name="connsiteX85" fmla="*/ 255270 w 1895475"/>
                <a:gd name="connsiteY85" fmla="*/ 1514475 h 1854517"/>
                <a:gd name="connsiteX86" fmla="*/ 251460 w 1895475"/>
                <a:gd name="connsiteY86" fmla="*/ 1453515 h 1854517"/>
                <a:gd name="connsiteX87" fmla="*/ 239078 w 1895475"/>
                <a:gd name="connsiteY87" fmla="*/ 1387792 h 1854517"/>
                <a:gd name="connsiteX88" fmla="*/ 190500 w 1895475"/>
                <a:gd name="connsiteY88" fmla="*/ 1347788 h 1854517"/>
                <a:gd name="connsiteX89" fmla="*/ 219075 w 1895475"/>
                <a:gd name="connsiteY89" fmla="*/ 1336357 h 1854517"/>
                <a:gd name="connsiteX90" fmla="*/ 236220 w 1895475"/>
                <a:gd name="connsiteY90" fmla="*/ 1306830 h 1854517"/>
                <a:gd name="connsiteX91" fmla="*/ 225742 w 1895475"/>
                <a:gd name="connsiteY91" fmla="*/ 1248728 h 1854517"/>
                <a:gd name="connsiteX92" fmla="*/ 207645 w 1895475"/>
                <a:gd name="connsiteY92" fmla="*/ 1179195 h 1854517"/>
                <a:gd name="connsiteX93" fmla="*/ 205740 w 1895475"/>
                <a:gd name="connsiteY93" fmla="*/ 1133475 h 1854517"/>
                <a:gd name="connsiteX94" fmla="*/ 186690 w 1895475"/>
                <a:gd name="connsiteY94" fmla="*/ 1102995 h 1854517"/>
                <a:gd name="connsiteX95" fmla="*/ 175260 w 1895475"/>
                <a:gd name="connsiteY95" fmla="*/ 1094423 h 1854517"/>
                <a:gd name="connsiteX96" fmla="*/ 172403 w 1895475"/>
                <a:gd name="connsiteY96" fmla="*/ 1092517 h 1854517"/>
                <a:gd name="connsiteX97" fmla="*/ 210503 w 1895475"/>
                <a:gd name="connsiteY97" fmla="*/ 1063942 h 1854517"/>
                <a:gd name="connsiteX98" fmla="*/ 219075 w 1895475"/>
                <a:gd name="connsiteY98" fmla="*/ 1025842 h 1854517"/>
                <a:gd name="connsiteX99" fmla="*/ 236220 w 1895475"/>
                <a:gd name="connsiteY99" fmla="*/ 993457 h 1854517"/>
                <a:gd name="connsiteX100" fmla="*/ 265747 w 1895475"/>
                <a:gd name="connsiteY100" fmla="*/ 933450 h 1854517"/>
                <a:gd name="connsiteX101" fmla="*/ 278130 w 1895475"/>
                <a:gd name="connsiteY101" fmla="*/ 906780 h 1854517"/>
                <a:gd name="connsiteX102" fmla="*/ 293370 w 1895475"/>
                <a:gd name="connsiteY102" fmla="*/ 852488 h 1854517"/>
                <a:gd name="connsiteX103" fmla="*/ 263842 w 1895475"/>
                <a:gd name="connsiteY103" fmla="*/ 791528 h 1854517"/>
                <a:gd name="connsiteX104" fmla="*/ 245745 w 1895475"/>
                <a:gd name="connsiteY104" fmla="*/ 751522 h 1854517"/>
                <a:gd name="connsiteX105" fmla="*/ 253365 w 1895475"/>
                <a:gd name="connsiteY105" fmla="*/ 728663 h 1854517"/>
                <a:gd name="connsiteX106" fmla="*/ 268605 w 1895475"/>
                <a:gd name="connsiteY106" fmla="*/ 696278 h 1854517"/>
                <a:gd name="connsiteX107" fmla="*/ 268605 w 1895475"/>
                <a:gd name="connsiteY107" fmla="*/ 670560 h 1854517"/>
                <a:gd name="connsiteX108" fmla="*/ 211455 w 1895475"/>
                <a:gd name="connsiteY108" fmla="*/ 658178 h 1854517"/>
                <a:gd name="connsiteX109" fmla="*/ 211455 w 1895475"/>
                <a:gd name="connsiteY109" fmla="*/ 645795 h 1854517"/>
                <a:gd name="connsiteX110" fmla="*/ 63817 w 1895475"/>
                <a:gd name="connsiteY110" fmla="*/ 645795 h 1854517"/>
                <a:gd name="connsiteX111" fmla="*/ 23813 w 1895475"/>
                <a:gd name="connsiteY111" fmla="*/ 637222 h 1854517"/>
                <a:gd name="connsiteX112" fmla="*/ 27622 w 1895475"/>
                <a:gd name="connsiteY112" fmla="*/ 591503 h 1854517"/>
                <a:gd name="connsiteX113" fmla="*/ 27622 w 1895475"/>
                <a:gd name="connsiteY113" fmla="*/ 551497 h 1854517"/>
                <a:gd name="connsiteX114" fmla="*/ 12383 w 1895475"/>
                <a:gd name="connsiteY114" fmla="*/ 507682 h 1854517"/>
                <a:gd name="connsiteX115" fmla="*/ 26670 w 1895475"/>
                <a:gd name="connsiteY115" fmla="*/ 467678 h 1854517"/>
                <a:gd name="connsiteX116" fmla="*/ 21908 w 1895475"/>
                <a:gd name="connsiteY116" fmla="*/ 454342 h 1854517"/>
                <a:gd name="connsiteX117" fmla="*/ 10478 w 1895475"/>
                <a:gd name="connsiteY117" fmla="*/ 436245 h 1854517"/>
                <a:gd name="connsiteX118" fmla="*/ 17145 w 1895475"/>
                <a:gd name="connsiteY118" fmla="*/ 413385 h 1854517"/>
                <a:gd name="connsiteX119" fmla="*/ 11430 w 1895475"/>
                <a:gd name="connsiteY119" fmla="*/ 370522 h 1854517"/>
                <a:gd name="connsiteX120" fmla="*/ 0 w 1895475"/>
                <a:gd name="connsiteY120" fmla="*/ 340995 h 1854517"/>
                <a:gd name="connsiteX121" fmla="*/ 25717 w 1895475"/>
                <a:gd name="connsiteY121" fmla="*/ 315278 h 1854517"/>
                <a:gd name="connsiteX122" fmla="*/ 25717 w 1895475"/>
                <a:gd name="connsiteY122" fmla="*/ 263842 h 1854517"/>
                <a:gd name="connsiteX123" fmla="*/ 21908 w 1895475"/>
                <a:gd name="connsiteY123" fmla="*/ 257175 h 1854517"/>
                <a:gd name="connsiteX124" fmla="*/ 344805 w 1895475"/>
                <a:gd name="connsiteY124" fmla="*/ 252413 h 1854517"/>
                <a:gd name="connsiteX125" fmla="*/ 539115 w 1895475"/>
                <a:gd name="connsiteY125" fmla="*/ 249555 h 1854517"/>
                <a:gd name="connsiteX126" fmla="*/ 539115 w 1895475"/>
                <a:gd name="connsiteY126" fmla="*/ 217170 h 1854517"/>
                <a:gd name="connsiteX127" fmla="*/ 546735 w 1895475"/>
                <a:gd name="connsiteY127" fmla="*/ 179070 h 1854517"/>
                <a:gd name="connsiteX128" fmla="*/ 556260 w 1895475"/>
                <a:gd name="connsiteY128" fmla="*/ 129540 h 1854517"/>
                <a:gd name="connsiteX129" fmla="*/ 543878 w 1895475"/>
                <a:gd name="connsiteY129" fmla="*/ 75247 h 1854517"/>
                <a:gd name="connsiteX130" fmla="*/ 570547 w 1895475"/>
                <a:gd name="connsiteY130" fmla="*/ 37147 h 1854517"/>
                <a:gd name="connsiteX131" fmla="*/ 570547 w 1895475"/>
                <a:gd name="connsiteY131" fmla="*/ 0 h 1854517"/>
                <a:gd name="connsiteX132" fmla="*/ 583882 w 1895475"/>
                <a:gd name="connsiteY132" fmla="*/ 2857 h 1854517"/>
                <a:gd name="connsiteX133" fmla="*/ 629603 w 1895475"/>
                <a:gd name="connsiteY133" fmla="*/ 35242 h 1854517"/>
                <a:gd name="connsiteX134" fmla="*/ 629603 w 1895475"/>
                <a:gd name="connsiteY134" fmla="*/ 89535 h 1854517"/>
                <a:gd name="connsiteX135" fmla="*/ 649605 w 1895475"/>
                <a:gd name="connsiteY135" fmla="*/ 136207 h 1854517"/>
                <a:gd name="connsiteX136" fmla="*/ 661988 w 1895475"/>
                <a:gd name="connsiteY136" fmla="*/ 187642 h 1854517"/>
                <a:gd name="connsiteX137" fmla="*/ 677228 w 1895475"/>
                <a:gd name="connsiteY137" fmla="*/ 242888 h 1854517"/>
                <a:gd name="connsiteX138" fmla="*/ 700088 w 1895475"/>
                <a:gd name="connsiteY138" fmla="*/ 257175 h 1854517"/>
                <a:gd name="connsiteX139" fmla="*/ 720090 w 1895475"/>
                <a:gd name="connsiteY139" fmla="*/ 292417 h 1854517"/>
                <a:gd name="connsiteX140" fmla="*/ 760095 w 1895475"/>
                <a:gd name="connsiteY140" fmla="*/ 303847 h 1854517"/>
                <a:gd name="connsiteX141" fmla="*/ 778193 w 1895475"/>
                <a:gd name="connsiteY141" fmla="*/ 341947 h 1854517"/>
                <a:gd name="connsiteX142" fmla="*/ 818197 w 1895475"/>
                <a:gd name="connsiteY142" fmla="*/ 360045 h 1854517"/>
                <a:gd name="connsiteX143" fmla="*/ 873443 w 1895475"/>
                <a:gd name="connsiteY143" fmla="*/ 360045 h 1854517"/>
                <a:gd name="connsiteX144" fmla="*/ 1668780 w 1895475"/>
                <a:gd name="connsiteY144" fmla="*/ 417195 h 1854517"/>
                <a:gd name="connsiteX145" fmla="*/ 1895475 w 1895475"/>
                <a:gd name="connsiteY145" fmla="*/ 432435 h 185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1895475" h="1854517">
                  <a:moveTo>
                    <a:pt x="1895475" y="432435"/>
                  </a:moveTo>
                  <a:cubicBezTo>
                    <a:pt x="1895475" y="432435"/>
                    <a:pt x="1895475" y="432435"/>
                    <a:pt x="1895475" y="432435"/>
                  </a:cubicBezTo>
                  <a:cubicBezTo>
                    <a:pt x="1895475" y="433388"/>
                    <a:pt x="1894523" y="435292"/>
                    <a:pt x="1893570" y="438150"/>
                  </a:cubicBezTo>
                  <a:cubicBezTo>
                    <a:pt x="1893570" y="439103"/>
                    <a:pt x="1893570" y="439103"/>
                    <a:pt x="1892618" y="440055"/>
                  </a:cubicBezTo>
                  <a:cubicBezTo>
                    <a:pt x="1892618" y="441007"/>
                    <a:pt x="1891665" y="441007"/>
                    <a:pt x="1891665" y="441960"/>
                  </a:cubicBezTo>
                  <a:cubicBezTo>
                    <a:pt x="1891665" y="441960"/>
                    <a:pt x="1891665" y="442913"/>
                    <a:pt x="1890713" y="443865"/>
                  </a:cubicBezTo>
                  <a:cubicBezTo>
                    <a:pt x="1880235" y="471488"/>
                    <a:pt x="1852613" y="541972"/>
                    <a:pt x="1844040" y="576263"/>
                  </a:cubicBezTo>
                  <a:cubicBezTo>
                    <a:pt x="1832610" y="619125"/>
                    <a:pt x="1837373" y="645795"/>
                    <a:pt x="1831657" y="668655"/>
                  </a:cubicBezTo>
                  <a:cubicBezTo>
                    <a:pt x="1825943" y="691515"/>
                    <a:pt x="1810703" y="714375"/>
                    <a:pt x="1810703" y="721042"/>
                  </a:cubicBezTo>
                  <a:cubicBezTo>
                    <a:pt x="1810703" y="727710"/>
                    <a:pt x="1825943" y="749617"/>
                    <a:pt x="1825943" y="767715"/>
                  </a:cubicBezTo>
                  <a:cubicBezTo>
                    <a:pt x="1825943" y="775335"/>
                    <a:pt x="1826895" y="798195"/>
                    <a:pt x="1827848" y="824865"/>
                  </a:cubicBezTo>
                  <a:cubicBezTo>
                    <a:pt x="1829753" y="864870"/>
                    <a:pt x="1831657" y="911542"/>
                    <a:pt x="1831657" y="911542"/>
                  </a:cubicBezTo>
                  <a:cubicBezTo>
                    <a:pt x="1831657" y="911542"/>
                    <a:pt x="1826895" y="945832"/>
                    <a:pt x="1836420" y="946785"/>
                  </a:cubicBezTo>
                  <a:cubicBezTo>
                    <a:pt x="1844993" y="947738"/>
                    <a:pt x="1859280" y="955357"/>
                    <a:pt x="1859280" y="955357"/>
                  </a:cubicBezTo>
                  <a:lnTo>
                    <a:pt x="1844040" y="992505"/>
                  </a:lnTo>
                  <a:cubicBezTo>
                    <a:pt x="1844040" y="992505"/>
                    <a:pt x="1834515" y="1026795"/>
                    <a:pt x="1834515" y="1035367"/>
                  </a:cubicBezTo>
                  <a:cubicBezTo>
                    <a:pt x="1834515" y="1043940"/>
                    <a:pt x="1831657" y="1052513"/>
                    <a:pt x="1820228" y="1070610"/>
                  </a:cubicBezTo>
                  <a:cubicBezTo>
                    <a:pt x="1808798" y="1088707"/>
                    <a:pt x="1796415" y="1078230"/>
                    <a:pt x="1796415" y="1117282"/>
                  </a:cubicBezTo>
                  <a:cubicBezTo>
                    <a:pt x="1796415" y="1157288"/>
                    <a:pt x="1804988" y="1163003"/>
                    <a:pt x="1796415" y="1181100"/>
                  </a:cubicBezTo>
                  <a:cubicBezTo>
                    <a:pt x="1787843" y="1199198"/>
                    <a:pt x="1769745" y="1204913"/>
                    <a:pt x="1764030" y="1235392"/>
                  </a:cubicBezTo>
                  <a:cubicBezTo>
                    <a:pt x="1758315" y="1264920"/>
                    <a:pt x="1764030" y="1282065"/>
                    <a:pt x="1759268" y="1298257"/>
                  </a:cubicBezTo>
                  <a:cubicBezTo>
                    <a:pt x="1754505" y="1313498"/>
                    <a:pt x="1699260" y="1323975"/>
                    <a:pt x="1684020" y="1347788"/>
                  </a:cubicBezTo>
                  <a:cubicBezTo>
                    <a:pt x="1668780" y="1371600"/>
                    <a:pt x="1665923" y="1397317"/>
                    <a:pt x="1651635" y="1425892"/>
                  </a:cubicBezTo>
                  <a:cubicBezTo>
                    <a:pt x="1637348" y="1454467"/>
                    <a:pt x="1628775" y="1472565"/>
                    <a:pt x="1611630" y="1480185"/>
                  </a:cubicBezTo>
                  <a:cubicBezTo>
                    <a:pt x="1594485" y="1487805"/>
                    <a:pt x="1567815" y="1483995"/>
                    <a:pt x="1552575" y="1494473"/>
                  </a:cubicBezTo>
                  <a:cubicBezTo>
                    <a:pt x="1537335" y="1503998"/>
                    <a:pt x="1535430" y="1524000"/>
                    <a:pt x="1512570" y="1534478"/>
                  </a:cubicBezTo>
                  <a:cubicBezTo>
                    <a:pt x="1489710" y="1544003"/>
                    <a:pt x="1478280" y="1543050"/>
                    <a:pt x="1478280" y="1557338"/>
                  </a:cubicBezTo>
                  <a:cubicBezTo>
                    <a:pt x="1478280" y="1571625"/>
                    <a:pt x="1485900" y="1572578"/>
                    <a:pt x="1485900" y="1588770"/>
                  </a:cubicBezTo>
                  <a:cubicBezTo>
                    <a:pt x="1485900" y="1604010"/>
                    <a:pt x="1489710" y="1621155"/>
                    <a:pt x="1462088" y="1643063"/>
                  </a:cubicBezTo>
                  <a:cubicBezTo>
                    <a:pt x="1460182" y="1644015"/>
                    <a:pt x="1459230" y="1645920"/>
                    <a:pt x="1457325" y="1646873"/>
                  </a:cubicBezTo>
                  <a:cubicBezTo>
                    <a:pt x="1457325" y="1646873"/>
                    <a:pt x="1456373" y="1646873"/>
                    <a:pt x="1456373" y="1647825"/>
                  </a:cubicBezTo>
                  <a:cubicBezTo>
                    <a:pt x="1454468" y="1649730"/>
                    <a:pt x="1453515" y="1650682"/>
                    <a:pt x="1451610" y="1652588"/>
                  </a:cubicBezTo>
                  <a:cubicBezTo>
                    <a:pt x="1449705" y="1654492"/>
                    <a:pt x="1447800" y="1657350"/>
                    <a:pt x="1445895" y="1659255"/>
                  </a:cubicBezTo>
                  <a:cubicBezTo>
                    <a:pt x="1443990" y="1661160"/>
                    <a:pt x="1442085" y="1664017"/>
                    <a:pt x="1441132" y="1665923"/>
                  </a:cubicBezTo>
                  <a:cubicBezTo>
                    <a:pt x="1440180" y="1666875"/>
                    <a:pt x="1439228" y="1667828"/>
                    <a:pt x="1438275" y="1669732"/>
                  </a:cubicBezTo>
                  <a:cubicBezTo>
                    <a:pt x="1437323" y="1670685"/>
                    <a:pt x="1436370" y="1672590"/>
                    <a:pt x="1435418" y="1673542"/>
                  </a:cubicBezTo>
                  <a:cubicBezTo>
                    <a:pt x="1433513" y="1676400"/>
                    <a:pt x="1432560" y="1678305"/>
                    <a:pt x="1430655" y="1681163"/>
                  </a:cubicBezTo>
                  <a:cubicBezTo>
                    <a:pt x="1428750" y="1684020"/>
                    <a:pt x="1427798" y="1685925"/>
                    <a:pt x="1425893" y="1688782"/>
                  </a:cubicBezTo>
                  <a:cubicBezTo>
                    <a:pt x="1423988" y="1691640"/>
                    <a:pt x="1423035" y="1693545"/>
                    <a:pt x="1422082" y="1696403"/>
                  </a:cubicBezTo>
                  <a:cubicBezTo>
                    <a:pt x="1422082" y="1696403"/>
                    <a:pt x="1422082" y="1697355"/>
                    <a:pt x="1421130" y="1697355"/>
                  </a:cubicBezTo>
                  <a:cubicBezTo>
                    <a:pt x="1420178" y="1699260"/>
                    <a:pt x="1419225" y="1701165"/>
                    <a:pt x="1418273" y="1703070"/>
                  </a:cubicBezTo>
                  <a:cubicBezTo>
                    <a:pt x="1416368" y="1706880"/>
                    <a:pt x="1414463" y="1710690"/>
                    <a:pt x="1413510" y="1715453"/>
                  </a:cubicBezTo>
                  <a:cubicBezTo>
                    <a:pt x="1413510" y="1716405"/>
                    <a:pt x="1412557" y="1717357"/>
                    <a:pt x="1412557" y="1718310"/>
                  </a:cubicBezTo>
                  <a:cubicBezTo>
                    <a:pt x="1411605" y="1720215"/>
                    <a:pt x="1410653" y="1723073"/>
                    <a:pt x="1410653" y="1724978"/>
                  </a:cubicBezTo>
                  <a:cubicBezTo>
                    <a:pt x="1410653" y="1726882"/>
                    <a:pt x="1409700" y="1727835"/>
                    <a:pt x="1409700" y="1729740"/>
                  </a:cubicBezTo>
                  <a:cubicBezTo>
                    <a:pt x="1409700" y="1731645"/>
                    <a:pt x="1408748" y="1732598"/>
                    <a:pt x="1408748" y="1733550"/>
                  </a:cubicBezTo>
                  <a:cubicBezTo>
                    <a:pt x="1408748" y="1734503"/>
                    <a:pt x="1407795" y="1735455"/>
                    <a:pt x="1407795" y="1736407"/>
                  </a:cubicBezTo>
                  <a:cubicBezTo>
                    <a:pt x="1407795" y="1736407"/>
                    <a:pt x="1407795" y="1737360"/>
                    <a:pt x="1407795" y="1738313"/>
                  </a:cubicBezTo>
                  <a:cubicBezTo>
                    <a:pt x="1407795" y="1739265"/>
                    <a:pt x="1407795" y="1740217"/>
                    <a:pt x="1407795" y="1740217"/>
                  </a:cubicBezTo>
                  <a:cubicBezTo>
                    <a:pt x="1407795" y="1741170"/>
                    <a:pt x="1407795" y="1741170"/>
                    <a:pt x="1407795" y="1742123"/>
                  </a:cubicBezTo>
                  <a:cubicBezTo>
                    <a:pt x="1407795" y="1760220"/>
                    <a:pt x="1407795" y="1777365"/>
                    <a:pt x="1408748" y="1790700"/>
                  </a:cubicBezTo>
                  <a:cubicBezTo>
                    <a:pt x="1409700" y="1803082"/>
                    <a:pt x="1423988" y="1822132"/>
                    <a:pt x="1423988" y="1831657"/>
                  </a:cubicBezTo>
                  <a:cubicBezTo>
                    <a:pt x="1423988" y="1841182"/>
                    <a:pt x="1432560" y="1854517"/>
                    <a:pt x="1418273" y="1854517"/>
                  </a:cubicBezTo>
                  <a:cubicBezTo>
                    <a:pt x="1403985" y="1854517"/>
                    <a:pt x="1368743" y="1839278"/>
                    <a:pt x="1361123" y="1839278"/>
                  </a:cubicBezTo>
                  <a:cubicBezTo>
                    <a:pt x="1353503" y="1839278"/>
                    <a:pt x="1323975" y="1842135"/>
                    <a:pt x="1320165" y="1842135"/>
                  </a:cubicBezTo>
                  <a:cubicBezTo>
                    <a:pt x="1316355" y="1842135"/>
                    <a:pt x="1296353" y="1819275"/>
                    <a:pt x="1296353" y="1815465"/>
                  </a:cubicBezTo>
                  <a:cubicBezTo>
                    <a:pt x="1296353" y="1811655"/>
                    <a:pt x="1301115" y="1800225"/>
                    <a:pt x="1310640" y="1788795"/>
                  </a:cubicBezTo>
                  <a:cubicBezTo>
                    <a:pt x="1320165" y="1777365"/>
                    <a:pt x="1330643" y="1770698"/>
                    <a:pt x="1330643" y="1759267"/>
                  </a:cubicBezTo>
                  <a:cubicBezTo>
                    <a:pt x="1330643" y="1747838"/>
                    <a:pt x="1321118" y="1710690"/>
                    <a:pt x="1316355" y="1710690"/>
                  </a:cubicBezTo>
                  <a:cubicBezTo>
                    <a:pt x="1311593" y="1710690"/>
                    <a:pt x="1270635" y="1750695"/>
                    <a:pt x="1270635" y="1750695"/>
                  </a:cubicBezTo>
                  <a:cubicBezTo>
                    <a:pt x="1270635" y="1750695"/>
                    <a:pt x="1263015" y="1750695"/>
                    <a:pt x="1256348" y="1763078"/>
                  </a:cubicBezTo>
                  <a:cubicBezTo>
                    <a:pt x="1249680" y="1775460"/>
                    <a:pt x="1229678" y="1784032"/>
                    <a:pt x="1229678" y="1784032"/>
                  </a:cubicBezTo>
                  <a:cubicBezTo>
                    <a:pt x="1229678" y="1784032"/>
                    <a:pt x="1218248" y="1778317"/>
                    <a:pt x="1206818" y="1769745"/>
                  </a:cubicBezTo>
                  <a:cubicBezTo>
                    <a:pt x="1195388" y="1761173"/>
                    <a:pt x="1195388" y="1734503"/>
                    <a:pt x="1171575" y="1740217"/>
                  </a:cubicBezTo>
                  <a:cubicBezTo>
                    <a:pt x="1147763" y="1745932"/>
                    <a:pt x="1125855" y="1754505"/>
                    <a:pt x="1122045" y="1760220"/>
                  </a:cubicBezTo>
                  <a:cubicBezTo>
                    <a:pt x="1118235" y="1765935"/>
                    <a:pt x="1120140" y="1774507"/>
                    <a:pt x="1093470" y="1772603"/>
                  </a:cubicBezTo>
                  <a:cubicBezTo>
                    <a:pt x="1066800" y="1770698"/>
                    <a:pt x="1018222" y="1737360"/>
                    <a:pt x="1012507" y="1735455"/>
                  </a:cubicBezTo>
                  <a:cubicBezTo>
                    <a:pt x="1006793" y="1734503"/>
                    <a:pt x="934403" y="1709738"/>
                    <a:pt x="919163" y="1709738"/>
                  </a:cubicBezTo>
                  <a:cubicBezTo>
                    <a:pt x="903922" y="1709738"/>
                    <a:pt x="889635" y="1706880"/>
                    <a:pt x="882015" y="1716405"/>
                  </a:cubicBezTo>
                  <a:cubicBezTo>
                    <a:pt x="875347" y="1725930"/>
                    <a:pt x="873443" y="1727835"/>
                    <a:pt x="859155" y="1727835"/>
                  </a:cubicBezTo>
                  <a:cubicBezTo>
                    <a:pt x="844868" y="1727835"/>
                    <a:pt x="812482" y="1706880"/>
                    <a:pt x="798195" y="1733550"/>
                  </a:cubicBezTo>
                  <a:cubicBezTo>
                    <a:pt x="783907" y="1760220"/>
                    <a:pt x="742950" y="1793557"/>
                    <a:pt x="728663" y="1800225"/>
                  </a:cubicBezTo>
                  <a:cubicBezTo>
                    <a:pt x="714375" y="1806892"/>
                    <a:pt x="704850" y="1805940"/>
                    <a:pt x="682943" y="1806892"/>
                  </a:cubicBezTo>
                  <a:cubicBezTo>
                    <a:pt x="678180" y="1806892"/>
                    <a:pt x="673418" y="1806892"/>
                    <a:pt x="668655" y="1806892"/>
                  </a:cubicBezTo>
                  <a:cubicBezTo>
                    <a:pt x="668655" y="1800225"/>
                    <a:pt x="669607" y="1795463"/>
                    <a:pt x="669607" y="1793557"/>
                  </a:cubicBezTo>
                  <a:cubicBezTo>
                    <a:pt x="669607" y="1788795"/>
                    <a:pt x="641032" y="1755457"/>
                    <a:pt x="636270" y="1752600"/>
                  </a:cubicBezTo>
                  <a:cubicBezTo>
                    <a:pt x="633413" y="1750695"/>
                    <a:pt x="626745" y="1749742"/>
                    <a:pt x="616268" y="1744980"/>
                  </a:cubicBezTo>
                  <a:cubicBezTo>
                    <a:pt x="605790" y="1740217"/>
                    <a:pt x="590550" y="1731645"/>
                    <a:pt x="571500" y="1717357"/>
                  </a:cubicBezTo>
                  <a:cubicBezTo>
                    <a:pt x="533400" y="1687830"/>
                    <a:pt x="554355" y="1685925"/>
                    <a:pt x="548640" y="1668780"/>
                  </a:cubicBezTo>
                  <a:cubicBezTo>
                    <a:pt x="542925" y="1650682"/>
                    <a:pt x="537210" y="1607820"/>
                    <a:pt x="541020" y="1600200"/>
                  </a:cubicBezTo>
                  <a:cubicBezTo>
                    <a:pt x="545782" y="1592580"/>
                    <a:pt x="556260" y="1585913"/>
                    <a:pt x="563880" y="1570673"/>
                  </a:cubicBezTo>
                  <a:cubicBezTo>
                    <a:pt x="571500" y="1555432"/>
                    <a:pt x="566738" y="1547813"/>
                    <a:pt x="561975" y="1533525"/>
                  </a:cubicBezTo>
                  <a:cubicBezTo>
                    <a:pt x="557213" y="1519238"/>
                    <a:pt x="537210" y="1547813"/>
                    <a:pt x="537210" y="1547813"/>
                  </a:cubicBezTo>
                  <a:cubicBezTo>
                    <a:pt x="537210" y="1547813"/>
                    <a:pt x="501968" y="1547813"/>
                    <a:pt x="486728" y="1547813"/>
                  </a:cubicBezTo>
                  <a:cubicBezTo>
                    <a:pt x="471488" y="1547813"/>
                    <a:pt x="323850" y="1539240"/>
                    <a:pt x="315278" y="1538288"/>
                  </a:cubicBezTo>
                  <a:cubicBezTo>
                    <a:pt x="305753" y="1537335"/>
                    <a:pt x="257175" y="1524953"/>
                    <a:pt x="255270" y="1514475"/>
                  </a:cubicBezTo>
                  <a:cubicBezTo>
                    <a:pt x="253365" y="1503998"/>
                    <a:pt x="251460" y="1480185"/>
                    <a:pt x="251460" y="1453515"/>
                  </a:cubicBezTo>
                  <a:cubicBezTo>
                    <a:pt x="251460" y="1426845"/>
                    <a:pt x="245745" y="1402080"/>
                    <a:pt x="239078" y="1387792"/>
                  </a:cubicBezTo>
                  <a:cubicBezTo>
                    <a:pt x="232410" y="1373505"/>
                    <a:pt x="190500" y="1360170"/>
                    <a:pt x="190500" y="1347788"/>
                  </a:cubicBezTo>
                  <a:cubicBezTo>
                    <a:pt x="190500" y="1335405"/>
                    <a:pt x="207645" y="1336357"/>
                    <a:pt x="219075" y="1336357"/>
                  </a:cubicBezTo>
                  <a:cubicBezTo>
                    <a:pt x="230505" y="1336357"/>
                    <a:pt x="235267" y="1329690"/>
                    <a:pt x="236220" y="1306830"/>
                  </a:cubicBezTo>
                  <a:cubicBezTo>
                    <a:pt x="237172" y="1283017"/>
                    <a:pt x="232410" y="1266825"/>
                    <a:pt x="225742" y="1248728"/>
                  </a:cubicBezTo>
                  <a:cubicBezTo>
                    <a:pt x="218122" y="1230630"/>
                    <a:pt x="205740" y="1188720"/>
                    <a:pt x="207645" y="1179195"/>
                  </a:cubicBezTo>
                  <a:cubicBezTo>
                    <a:pt x="209550" y="1169670"/>
                    <a:pt x="207645" y="1146810"/>
                    <a:pt x="205740" y="1133475"/>
                  </a:cubicBezTo>
                  <a:cubicBezTo>
                    <a:pt x="203835" y="1121092"/>
                    <a:pt x="187642" y="1105853"/>
                    <a:pt x="186690" y="1102995"/>
                  </a:cubicBezTo>
                  <a:cubicBezTo>
                    <a:pt x="185738" y="1102042"/>
                    <a:pt x="181928" y="1098232"/>
                    <a:pt x="175260" y="1094423"/>
                  </a:cubicBezTo>
                  <a:cubicBezTo>
                    <a:pt x="174308" y="1093470"/>
                    <a:pt x="173355" y="1093470"/>
                    <a:pt x="172403" y="1092517"/>
                  </a:cubicBezTo>
                  <a:cubicBezTo>
                    <a:pt x="171450" y="1091565"/>
                    <a:pt x="201930" y="1073467"/>
                    <a:pt x="210503" y="1063942"/>
                  </a:cubicBezTo>
                  <a:cubicBezTo>
                    <a:pt x="219075" y="1054417"/>
                    <a:pt x="219075" y="1032510"/>
                    <a:pt x="219075" y="1025842"/>
                  </a:cubicBezTo>
                  <a:cubicBezTo>
                    <a:pt x="219075" y="1018222"/>
                    <a:pt x="231458" y="997267"/>
                    <a:pt x="236220" y="993457"/>
                  </a:cubicBezTo>
                  <a:cubicBezTo>
                    <a:pt x="240030" y="988695"/>
                    <a:pt x="264795" y="949642"/>
                    <a:pt x="265747" y="933450"/>
                  </a:cubicBezTo>
                  <a:cubicBezTo>
                    <a:pt x="266700" y="918210"/>
                    <a:pt x="265747" y="924878"/>
                    <a:pt x="278130" y="906780"/>
                  </a:cubicBezTo>
                  <a:cubicBezTo>
                    <a:pt x="290513" y="888682"/>
                    <a:pt x="293370" y="866775"/>
                    <a:pt x="293370" y="852488"/>
                  </a:cubicBezTo>
                  <a:cubicBezTo>
                    <a:pt x="293370" y="838200"/>
                    <a:pt x="283845" y="826770"/>
                    <a:pt x="263842" y="791528"/>
                  </a:cubicBezTo>
                  <a:cubicBezTo>
                    <a:pt x="243840" y="756285"/>
                    <a:pt x="245745" y="764857"/>
                    <a:pt x="245745" y="751522"/>
                  </a:cubicBezTo>
                  <a:cubicBezTo>
                    <a:pt x="245745" y="739140"/>
                    <a:pt x="250508" y="734378"/>
                    <a:pt x="253365" y="728663"/>
                  </a:cubicBezTo>
                  <a:cubicBezTo>
                    <a:pt x="256222" y="722947"/>
                    <a:pt x="264795" y="711517"/>
                    <a:pt x="268605" y="696278"/>
                  </a:cubicBezTo>
                  <a:cubicBezTo>
                    <a:pt x="273367" y="681038"/>
                    <a:pt x="268605" y="670560"/>
                    <a:pt x="268605" y="670560"/>
                  </a:cubicBezTo>
                  <a:cubicBezTo>
                    <a:pt x="268605" y="670560"/>
                    <a:pt x="233363" y="669607"/>
                    <a:pt x="211455" y="658178"/>
                  </a:cubicBezTo>
                  <a:cubicBezTo>
                    <a:pt x="190500" y="646747"/>
                    <a:pt x="211455" y="645795"/>
                    <a:pt x="211455" y="645795"/>
                  </a:cubicBezTo>
                  <a:cubicBezTo>
                    <a:pt x="211455" y="645795"/>
                    <a:pt x="80963" y="645795"/>
                    <a:pt x="63817" y="645795"/>
                  </a:cubicBezTo>
                  <a:cubicBezTo>
                    <a:pt x="46672" y="645795"/>
                    <a:pt x="32385" y="642938"/>
                    <a:pt x="23813" y="637222"/>
                  </a:cubicBezTo>
                  <a:cubicBezTo>
                    <a:pt x="15240" y="631507"/>
                    <a:pt x="20003" y="608647"/>
                    <a:pt x="27622" y="591503"/>
                  </a:cubicBezTo>
                  <a:cubicBezTo>
                    <a:pt x="35242" y="574357"/>
                    <a:pt x="28575" y="567690"/>
                    <a:pt x="27622" y="551497"/>
                  </a:cubicBezTo>
                  <a:cubicBezTo>
                    <a:pt x="26670" y="536257"/>
                    <a:pt x="18097" y="524828"/>
                    <a:pt x="12383" y="507682"/>
                  </a:cubicBezTo>
                  <a:cubicBezTo>
                    <a:pt x="6667" y="490538"/>
                    <a:pt x="21908" y="475297"/>
                    <a:pt x="26670" y="467678"/>
                  </a:cubicBezTo>
                  <a:cubicBezTo>
                    <a:pt x="28575" y="464820"/>
                    <a:pt x="25717" y="459105"/>
                    <a:pt x="21908" y="454342"/>
                  </a:cubicBezTo>
                  <a:cubicBezTo>
                    <a:pt x="17145" y="447675"/>
                    <a:pt x="10478" y="440055"/>
                    <a:pt x="10478" y="436245"/>
                  </a:cubicBezTo>
                  <a:cubicBezTo>
                    <a:pt x="10478" y="429578"/>
                    <a:pt x="13335" y="423863"/>
                    <a:pt x="17145" y="413385"/>
                  </a:cubicBezTo>
                  <a:cubicBezTo>
                    <a:pt x="21908" y="401955"/>
                    <a:pt x="16192" y="376238"/>
                    <a:pt x="11430" y="370522"/>
                  </a:cubicBezTo>
                  <a:cubicBezTo>
                    <a:pt x="7620" y="364807"/>
                    <a:pt x="0" y="340995"/>
                    <a:pt x="0" y="340995"/>
                  </a:cubicBezTo>
                  <a:lnTo>
                    <a:pt x="25717" y="315278"/>
                  </a:lnTo>
                  <a:cubicBezTo>
                    <a:pt x="25717" y="315278"/>
                    <a:pt x="25717" y="277177"/>
                    <a:pt x="25717" y="263842"/>
                  </a:cubicBezTo>
                  <a:cubicBezTo>
                    <a:pt x="25717" y="260985"/>
                    <a:pt x="23813" y="258127"/>
                    <a:pt x="21908" y="257175"/>
                  </a:cubicBezTo>
                  <a:lnTo>
                    <a:pt x="344805" y="252413"/>
                  </a:lnTo>
                  <a:lnTo>
                    <a:pt x="539115" y="249555"/>
                  </a:lnTo>
                  <a:cubicBezTo>
                    <a:pt x="539115" y="249555"/>
                    <a:pt x="541020" y="237172"/>
                    <a:pt x="539115" y="217170"/>
                  </a:cubicBezTo>
                  <a:cubicBezTo>
                    <a:pt x="538163" y="197167"/>
                    <a:pt x="541972" y="190500"/>
                    <a:pt x="546735" y="179070"/>
                  </a:cubicBezTo>
                  <a:cubicBezTo>
                    <a:pt x="550545" y="167640"/>
                    <a:pt x="563880" y="141922"/>
                    <a:pt x="556260" y="129540"/>
                  </a:cubicBezTo>
                  <a:cubicBezTo>
                    <a:pt x="549593" y="117157"/>
                    <a:pt x="543878" y="80010"/>
                    <a:pt x="543878" y="75247"/>
                  </a:cubicBezTo>
                  <a:cubicBezTo>
                    <a:pt x="543878" y="70485"/>
                    <a:pt x="567690" y="51435"/>
                    <a:pt x="570547" y="37147"/>
                  </a:cubicBezTo>
                  <a:cubicBezTo>
                    <a:pt x="573405" y="22860"/>
                    <a:pt x="543878" y="0"/>
                    <a:pt x="570547" y="0"/>
                  </a:cubicBezTo>
                  <a:cubicBezTo>
                    <a:pt x="575310" y="0"/>
                    <a:pt x="579120" y="952"/>
                    <a:pt x="583882" y="2857"/>
                  </a:cubicBezTo>
                  <a:cubicBezTo>
                    <a:pt x="606743" y="10477"/>
                    <a:pt x="629603" y="35242"/>
                    <a:pt x="629603" y="35242"/>
                  </a:cubicBezTo>
                  <a:cubicBezTo>
                    <a:pt x="629603" y="35242"/>
                    <a:pt x="622935" y="63817"/>
                    <a:pt x="629603" y="89535"/>
                  </a:cubicBezTo>
                  <a:cubicBezTo>
                    <a:pt x="637222" y="115252"/>
                    <a:pt x="638175" y="121920"/>
                    <a:pt x="649605" y="136207"/>
                  </a:cubicBezTo>
                  <a:cubicBezTo>
                    <a:pt x="661035" y="150495"/>
                    <a:pt x="661988" y="180022"/>
                    <a:pt x="661988" y="187642"/>
                  </a:cubicBezTo>
                  <a:cubicBezTo>
                    <a:pt x="661988" y="194310"/>
                    <a:pt x="674370" y="236220"/>
                    <a:pt x="677228" y="242888"/>
                  </a:cubicBezTo>
                  <a:cubicBezTo>
                    <a:pt x="680085" y="250507"/>
                    <a:pt x="694372" y="247650"/>
                    <a:pt x="700088" y="257175"/>
                  </a:cubicBezTo>
                  <a:cubicBezTo>
                    <a:pt x="705803" y="266700"/>
                    <a:pt x="714375" y="283845"/>
                    <a:pt x="720090" y="292417"/>
                  </a:cubicBezTo>
                  <a:cubicBezTo>
                    <a:pt x="725805" y="300990"/>
                    <a:pt x="755332" y="295275"/>
                    <a:pt x="760095" y="303847"/>
                  </a:cubicBezTo>
                  <a:cubicBezTo>
                    <a:pt x="764857" y="312420"/>
                    <a:pt x="778193" y="341947"/>
                    <a:pt x="778193" y="341947"/>
                  </a:cubicBezTo>
                  <a:lnTo>
                    <a:pt x="818197" y="360045"/>
                  </a:lnTo>
                  <a:lnTo>
                    <a:pt x="873443" y="360045"/>
                  </a:lnTo>
                  <a:lnTo>
                    <a:pt x="1668780" y="417195"/>
                  </a:lnTo>
                  <a:lnTo>
                    <a:pt x="1895475" y="432435"/>
                  </a:lnTo>
                  <a:close/>
                </a:path>
              </a:pathLst>
            </a:custGeom>
            <a:solidFill>
              <a:schemeClr val="accent2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B322C6E4-2879-B45C-B39A-6F5F78B90E0C}"/>
                </a:ext>
              </a:extLst>
            </p:cNvPr>
            <p:cNvSpPr/>
            <p:nvPr/>
          </p:nvSpPr>
          <p:spPr>
            <a:xfrm>
              <a:off x="4019550" y="2345054"/>
              <a:ext cx="1153477" cy="980122"/>
            </a:xfrm>
            <a:custGeom>
              <a:avLst/>
              <a:gdLst>
                <a:gd name="connsiteX0" fmla="*/ 1153478 w 1153477"/>
                <a:gd name="connsiteY0" fmla="*/ 740093 h 980122"/>
                <a:gd name="connsiteX1" fmla="*/ 1138238 w 1153477"/>
                <a:gd name="connsiteY1" fmla="*/ 794385 h 980122"/>
                <a:gd name="connsiteX2" fmla="*/ 1125855 w 1153477"/>
                <a:gd name="connsiteY2" fmla="*/ 821055 h 980122"/>
                <a:gd name="connsiteX3" fmla="*/ 1096328 w 1153477"/>
                <a:gd name="connsiteY3" fmla="*/ 881063 h 980122"/>
                <a:gd name="connsiteX4" fmla="*/ 1079183 w 1153477"/>
                <a:gd name="connsiteY4" fmla="*/ 913448 h 980122"/>
                <a:gd name="connsiteX5" fmla="*/ 1070610 w 1153477"/>
                <a:gd name="connsiteY5" fmla="*/ 951548 h 980122"/>
                <a:gd name="connsiteX6" fmla="*/ 1032510 w 1153477"/>
                <a:gd name="connsiteY6" fmla="*/ 980123 h 980122"/>
                <a:gd name="connsiteX7" fmla="*/ 1009650 w 1153477"/>
                <a:gd name="connsiteY7" fmla="*/ 968693 h 980122"/>
                <a:gd name="connsiteX8" fmla="*/ 964883 w 1153477"/>
                <a:gd name="connsiteY8" fmla="*/ 962025 h 980122"/>
                <a:gd name="connsiteX9" fmla="*/ 896303 w 1153477"/>
                <a:gd name="connsiteY9" fmla="*/ 952500 h 980122"/>
                <a:gd name="connsiteX10" fmla="*/ 861060 w 1153477"/>
                <a:gd name="connsiteY10" fmla="*/ 962025 h 980122"/>
                <a:gd name="connsiteX11" fmla="*/ 816293 w 1153477"/>
                <a:gd name="connsiteY11" fmla="*/ 934402 h 980122"/>
                <a:gd name="connsiteX12" fmla="*/ 782003 w 1153477"/>
                <a:gd name="connsiteY12" fmla="*/ 900113 h 980122"/>
                <a:gd name="connsiteX13" fmla="*/ 781050 w 1153477"/>
                <a:gd name="connsiteY13" fmla="*/ 899160 h 980122"/>
                <a:gd name="connsiteX14" fmla="*/ 780097 w 1153477"/>
                <a:gd name="connsiteY14" fmla="*/ 898208 h 980122"/>
                <a:gd name="connsiteX15" fmla="*/ 778193 w 1153477"/>
                <a:gd name="connsiteY15" fmla="*/ 897255 h 980122"/>
                <a:gd name="connsiteX16" fmla="*/ 770572 w 1153477"/>
                <a:gd name="connsiteY16" fmla="*/ 893445 h 980122"/>
                <a:gd name="connsiteX17" fmla="*/ 765810 w 1153477"/>
                <a:gd name="connsiteY17" fmla="*/ 892493 h 980122"/>
                <a:gd name="connsiteX18" fmla="*/ 761047 w 1153477"/>
                <a:gd name="connsiteY18" fmla="*/ 891540 h 980122"/>
                <a:gd name="connsiteX19" fmla="*/ 758190 w 1153477"/>
                <a:gd name="connsiteY19" fmla="*/ 890588 h 980122"/>
                <a:gd name="connsiteX20" fmla="*/ 755333 w 1153477"/>
                <a:gd name="connsiteY20" fmla="*/ 889635 h 980122"/>
                <a:gd name="connsiteX21" fmla="*/ 751522 w 1153477"/>
                <a:gd name="connsiteY21" fmla="*/ 888683 h 980122"/>
                <a:gd name="connsiteX22" fmla="*/ 746760 w 1153477"/>
                <a:gd name="connsiteY22" fmla="*/ 887730 h 980122"/>
                <a:gd name="connsiteX23" fmla="*/ 736283 w 1153477"/>
                <a:gd name="connsiteY23" fmla="*/ 886777 h 980122"/>
                <a:gd name="connsiteX24" fmla="*/ 662940 w 1153477"/>
                <a:gd name="connsiteY24" fmla="*/ 859155 h 980122"/>
                <a:gd name="connsiteX25" fmla="*/ 628650 w 1153477"/>
                <a:gd name="connsiteY25" fmla="*/ 819150 h 980122"/>
                <a:gd name="connsiteX26" fmla="*/ 606743 w 1153477"/>
                <a:gd name="connsiteY26" fmla="*/ 801052 h 980122"/>
                <a:gd name="connsiteX27" fmla="*/ 580072 w 1153477"/>
                <a:gd name="connsiteY27" fmla="*/ 810577 h 980122"/>
                <a:gd name="connsiteX28" fmla="*/ 536258 w 1153477"/>
                <a:gd name="connsiteY28" fmla="*/ 784860 h 980122"/>
                <a:gd name="connsiteX29" fmla="*/ 489585 w 1153477"/>
                <a:gd name="connsiteY29" fmla="*/ 772477 h 980122"/>
                <a:gd name="connsiteX30" fmla="*/ 455295 w 1153477"/>
                <a:gd name="connsiteY30" fmla="*/ 776288 h 980122"/>
                <a:gd name="connsiteX31" fmla="*/ 405765 w 1153477"/>
                <a:gd name="connsiteY31" fmla="*/ 762000 h 980122"/>
                <a:gd name="connsiteX32" fmla="*/ 298133 w 1153477"/>
                <a:gd name="connsiteY32" fmla="*/ 676275 h 980122"/>
                <a:gd name="connsiteX33" fmla="*/ 255270 w 1153477"/>
                <a:gd name="connsiteY33" fmla="*/ 599123 h 980122"/>
                <a:gd name="connsiteX34" fmla="*/ 260033 w 1153477"/>
                <a:gd name="connsiteY34" fmla="*/ 534352 h 980122"/>
                <a:gd name="connsiteX35" fmla="*/ 257175 w 1153477"/>
                <a:gd name="connsiteY35" fmla="*/ 504825 h 980122"/>
                <a:gd name="connsiteX36" fmla="*/ 256222 w 1153477"/>
                <a:gd name="connsiteY36" fmla="*/ 501015 h 980122"/>
                <a:gd name="connsiteX37" fmla="*/ 256222 w 1153477"/>
                <a:gd name="connsiteY37" fmla="*/ 501015 h 980122"/>
                <a:gd name="connsiteX38" fmla="*/ 255270 w 1153477"/>
                <a:gd name="connsiteY38" fmla="*/ 499110 h 980122"/>
                <a:gd name="connsiteX39" fmla="*/ 253365 w 1153477"/>
                <a:gd name="connsiteY39" fmla="*/ 495300 h 980122"/>
                <a:gd name="connsiteX40" fmla="*/ 252413 w 1153477"/>
                <a:gd name="connsiteY40" fmla="*/ 492442 h 980122"/>
                <a:gd name="connsiteX41" fmla="*/ 247650 w 1153477"/>
                <a:gd name="connsiteY41" fmla="*/ 483870 h 980122"/>
                <a:gd name="connsiteX42" fmla="*/ 244792 w 1153477"/>
                <a:gd name="connsiteY42" fmla="*/ 478155 h 980122"/>
                <a:gd name="connsiteX43" fmla="*/ 236220 w 1153477"/>
                <a:gd name="connsiteY43" fmla="*/ 456248 h 980122"/>
                <a:gd name="connsiteX44" fmla="*/ 251460 w 1153477"/>
                <a:gd name="connsiteY44" fmla="*/ 416242 h 980122"/>
                <a:gd name="connsiteX45" fmla="*/ 250508 w 1153477"/>
                <a:gd name="connsiteY45" fmla="*/ 391477 h 980122"/>
                <a:gd name="connsiteX46" fmla="*/ 250508 w 1153477"/>
                <a:gd name="connsiteY46" fmla="*/ 367665 h 980122"/>
                <a:gd name="connsiteX47" fmla="*/ 263842 w 1153477"/>
                <a:gd name="connsiteY47" fmla="*/ 330517 h 980122"/>
                <a:gd name="connsiteX48" fmla="*/ 239078 w 1153477"/>
                <a:gd name="connsiteY48" fmla="*/ 304800 h 980122"/>
                <a:gd name="connsiteX49" fmla="*/ 217170 w 1153477"/>
                <a:gd name="connsiteY49" fmla="*/ 318135 h 980122"/>
                <a:gd name="connsiteX50" fmla="*/ 175260 w 1153477"/>
                <a:gd name="connsiteY50" fmla="*/ 313373 h 980122"/>
                <a:gd name="connsiteX51" fmla="*/ 90488 w 1153477"/>
                <a:gd name="connsiteY51" fmla="*/ 317183 h 980122"/>
                <a:gd name="connsiteX52" fmla="*/ 38100 w 1153477"/>
                <a:gd name="connsiteY52" fmla="*/ 322898 h 980122"/>
                <a:gd name="connsiteX53" fmla="*/ 20955 w 1153477"/>
                <a:gd name="connsiteY53" fmla="*/ 333375 h 980122"/>
                <a:gd name="connsiteX54" fmla="*/ 0 w 1153477"/>
                <a:gd name="connsiteY54" fmla="*/ 322898 h 980122"/>
                <a:gd name="connsiteX55" fmla="*/ 51435 w 1153477"/>
                <a:gd name="connsiteY55" fmla="*/ 286702 h 980122"/>
                <a:gd name="connsiteX56" fmla="*/ 72390 w 1153477"/>
                <a:gd name="connsiteY56" fmla="*/ 242888 h 980122"/>
                <a:gd name="connsiteX57" fmla="*/ 138113 w 1153477"/>
                <a:gd name="connsiteY57" fmla="*/ 250508 h 980122"/>
                <a:gd name="connsiteX58" fmla="*/ 167640 w 1153477"/>
                <a:gd name="connsiteY58" fmla="*/ 274320 h 980122"/>
                <a:gd name="connsiteX59" fmla="*/ 216217 w 1153477"/>
                <a:gd name="connsiteY59" fmla="*/ 260033 h 980122"/>
                <a:gd name="connsiteX60" fmla="*/ 234315 w 1153477"/>
                <a:gd name="connsiteY60" fmla="*/ 247650 h 980122"/>
                <a:gd name="connsiteX61" fmla="*/ 252413 w 1153477"/>
                <a:gd name="connsiteY61" fmla="*/ 247650 h 980122"/>
                <a:gd name="connsiteX62" fmla="*/ 296228 w 1153477"/>
                <a:gd name="connsiteY62" fmla="*/ 247650 h 980122"/>
                <a:gd name="connsiteX63" fmla="*/ 314325 w 1153477"/>
                <a:gd name="connsiteY63" fmla="*/ 212408 h 980122"/>
                <a:gd name="connsiteX64" fmla="*/ 331470 w 1153477"/>
                <a:gd name="connsiteY64" fmla="*/ 172403 h 980122"/>
                <a:gd name="connsiteX65" fmla="*/ 385763 w 1153477"/>
                <a:gd name="connsiteY65" fmla="*/ 189548 h 980122"/>
                <a:gd name="connsiteX66" fmla="*/ 418147 w 1153477"/>
                <a:gd name="connsiteY66" fmla="*/ 194310 h 980122"/>
                <a:gd name="connsiteX67" fmla="*/ 435292 w 1153477"/>
                <a:gd name="connsiteY67" fmla="*/ 172403 h 980122"/>
                <a:gd name="connsiteX68" fmla="*/ 447675 w 1153477"/>
                <a:gd name="connsiteY68" fmla="*/ 128588 h 980122"/>
                <a:gd name="connsiteX69" fmla="*/ 476250 w 1153477"/>
                <a:gd name="connsiteY69" fmla="*/ 113348 h 980122"/>
                <a:gd name="connsiteX70" fmla="*/ 476250 w 1153477"/>
                <a:gd name="connsiteY70" fmla="*/ 75248 h 980122"/>
                <a:gd name="connsiteX71" fmla="*/ 505778 w 1153477"/>
                <a:gd name="connsiteY71" fmla="*/ 46673 h 980122"/>
                <a:gd name="connsiteX72" fmla="*/ 529590 w 1153477"/>
                <a:gd name="connsiteY72" fmla="*/ 20955 h 980122"/>
                <a:gd name="connsiteX73" fmla="*/ 583883 w 1153477"/>
                <a:gd name="connsiteY73" fmla="*/ 0 h 980122"/>
                <a:gd name="connsiteX74" fmla="*/ 667703 w 1153477"/>
                <a:gd name="connsiteY74" fmla="*/ 18098 h 980122"/>
                <a:gd name="connsiteX75" fmla="*/ 704850 w 1153477"/>
                <a:gd name="connsiteY75" fmla="*/ 60960 h 980122"/>
                <a:gd name="connsiteX76" fmla="*/ 742950 w 1153477"/>
                <a:gd name="connsiteY76" fmla="*/ 103823 h 980122"/>
                <a:gd name="connsiteX77" fmla="*/ 775335 w 1153477"/>
                <a:gd name="connsiteY77" fmla="*/ 128588 h 980122"/>
                <a:gd name="connsiteX78" fmla="*/ 830580 w 1153477"/>
                <a:gd name="connsiteY78" fmla="*/ 161925 h 980122"/>
                <a:gd name="connsiteX79" fmla="*/ 862013 w 1153477"/>
                <a:gd name="connsiteY79" fmla="*/ 142875 h 980122"/>
                <a:gd name="connsiteX80" fmla="*/ 881063 w 1153477"/>
                <a:gd name="connsiteY80" fmla="*/ 144780 h 980122"/>
                <a:gd name="connsiteX81" fmla="*/ 881063 w 1153477"/>
                <a:gd name="connsiteY81" fmla="*/ 144780 h 980122"/>
                <a:gd name="connsiteX82" fmla="*/ 884872 w 1153477"/>
                <a:gd name="connsiteY82" fmla="*/ 151448 h 980122"/>
                <a:gd name="connsiteX83" fmla="*/ 884872 w 1153477"/>
                <a:gd name="connsiteY83" fmla="*/ 202883 h 980122"/>
                <a:gd name="connsiteX84" fmla="*/ 859155 w 1153477"/>
                <a:gd name="connsiteY84" fmla="*/ 228600 h 980122"/>
                <a:gd name="connsiteX85" fmla="*/ 870585 w 1153477"/>
                <a:gd name="connsiteY85" fmla="*/ 258127 h 980122"/>
                <a:gd name="connsiteX86" fmla="*/ 876300 w 1153477"/>
                <a:gd name="connsiteY86" fmla="*/ 300990 h 980122"/>
                <a:gd name="connsiteX87" fmla="*/ 869633 w 1153477"/>
                <a:gd name="connsiteY87" fmla="*/ 323850 h 980122"/>
                <a:gd name="connsiteX88" fmla="*/ 881063 w 1153477"/>
                <a:gd name="connsiteY88" fmla="*/ 341948 h 980122"/>
                <a:gd name="connsiteX89" fmla="*/ 885825 w 1153477"/>
                <a:gd name="connsiteY89" fmla="*/ 355283 h 980122"/>
                <a:gd name="connsiteX90" fmla="*/ 871538 w 1153477"/>
                <a:gd name="connsiteY90" fmla="*/ 395288 h 980122"/>
                <a:gd name="connsiteX91" fmla="*/ 886778 w 1153477"/>
                <a:gd name="connsiteY91" fmla="*/ 439102 h 980122"/>
                <a:gd name="connsiteX92" fmla="*/ 886778 w 1153477"/>
                <a:gd name="connsiteY92" fmla="*/ 479108 h 980122"/>
                <a:gd name="connsiteX93" fmla="*/ 882968 w 1153477"/>
                <a:gd name="connsiteY93" fmla="*/ 524827 h 980122"/>
                <a:gd name="connsiteX94" fmla="*/ 922972 w 1153477"/>
                <a:gd name="connsiteY94" fmla="*/ 533400 h 980122"/>
                <a:gd name="connsiteX95" fmla="*/ 1070610 w 1153477"/>
                <a:gd name="connsiteY95" fmla="*/ 533400 h 980122"/>
                <a:gd name="connsiteX96" fmla="*/ 1070610 w 1153477"/>
                <a:gd name="connsiteY96" fmla="*/ 545783 h 980122"/>
                <a:gd name="connsiteX97" fmla="*/ 1127760 w 1153477"/>
                <a:gd name="connsiteY97" fmla="*/ 558165 h 980122"/>
                <a:gd name="connsiteX98" fmla="*/ 1127760 w 1153477"/>
                <a:gd name="connsiteY98" fmla="*/ 583883 h 980122"/>
                <a:gd name="connsiteX99" fmla="*/ 1112520 w 1153477"/>
                <a:gd name="connsiteY99" fmla="*/ 616268 h 980122"/>
                <a:gd name="connsiteX100" fmla="*/ 1104900 w 1153477"/>
                <a:gd name="connsiteY100" fmla="*/ 639127 h 980122"/>
                <a:gd name="connsiteX101" fmla="*/ 1122998 w 1153477"/>
                <a:gd name="connsiteY101" fmla="*/ 679133 h 980122"/>
                <a:gd name="connsiteX102" fmla="*/ 1153478 w 1153477"/>
                <a:gd name="connsiteY102" fmla="*/ 740093 h 98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153477" h="980122">
                  <a:moveTo>
                    <a:pt x="1153478" y="740093"/>
                  </a:moveTo>
                  <a:cubicBezTo>
                    <a:pt x="1153478" y="754380"/>
                    <a:pt x="1150620" y="775335"/>
                    <a:pt x="1138238" y="794385"/>
                  </a:cubicBezTo>
                  <a:cubicBezTo>
                    <a:pt x="1125855" y="812483"/>
                    <a:pt x="1126808" y="805815"/>
                    <a:pt x="1125855" y="821055"/>
                  </a:cubicBezTo>
                  <a:cubicBezTo>
                    <a:pt x="1123950" y="836295"/>
                    <a:pt x="1100138" y="876300"/>
                    <a:pt x="1096328" y="881063"/>
                  </a:cubicBezTo>
                  <a:cubicBezTo>
                    <a:pt x="1092518" y="884873"/>
                    <a:pt x="1079183" y="906780"/>
                    <a:pt x="1079183" y="913448"/>
                  </a:cubicBezTo>
                  <a:cubicBezTo>
                    <a:pt x="1079183" y="921068"/>
                    <a:pt x="1079183" y="942023"/>
                    <a:pt x="1070610" y="951548"/>
                  </a:cubicBezTo>
                  <a:cubicBezTo>
                    <a:pt x="1062038" y="961073"/>
                    <a:pt x="1030605" y="980123"/>
                    <a:pt x="1032510" y="980123"/>
                  </a:cubicBezTo>
                  <a:cubicBezTo>
                    <a:pt x="1024890" y="975360"/>
                    <a:pt x="1016318" y="970598"/>
                    <a:pt x="1009650" y="968693"/>
                  </a:cubicBezTo>
                  <a:cubicBezTo>
                    <a:pt x="997268" y="964883"/>
                    <a:pt x="973455" y="963930"/>
                    <a:pt x="964883" y="962025"/>
                  </a:cubicBezTo>
                  <a:cubicBezTo>
                    <a:pt x="956310" y="959168"/>
                    <a:pt x="923925" y="952500"/>
                    <a:pt x="896303" y="952500"/>
                  </a:cubicBezTo>
                  <a:cubicBezTo>
                    <a:pt x="868680" y="952500"/>
                    <a:pt x="875347" y="958215"/>
                    <a:pt x="861060" y="962025"/>
                  </a:cubicBezTo>
                  <a:cubicBezTo>
                    <a:pt x="845820" y="965835"/>
                    <a:pt x="824865" y="946785"/>
                    <a:pt x="816293" y="934402"/>
                  </a:cubicBezTo>
                  <a:cubicBezTo>
                    <a:pt x="807720" y="922020"/>
                    <a:pt x="792480" y="910590"/>
                    <a:pt x="782003" y="900113"/>
                  </a:cubicBezTo>
                  <a:cubicBezTo>
                    <a:pt x="782003" y="900113"/>
                    <a:pt x="781050" y="899160"/>
                    <a:pt x="781050" y="899160"/>
                  </a:cubicBezTo>
                  <a:cubicBezTo>
                    <a:pt x="781050" y="899160"/>
                    <a:pt x="780097" y="898208"/>
                    <a:pt x="780097" y="898208"/>
                  </a:cubicBezTo>
                  <a:cubicBezTo>
                    <a:pt x="780097" y="898208"/>
                    <a:pt x="779145" y="897255"/>
                    <a:pt x="778193" y="897255"/>
                  </a:cubicBezTo>
                  <a:cubicBezTo>
                    <a:pt x="776288" y="895350"/>
                    <a:pt x="773430" y="894398"/>
                    <a:pt x="770572" y="893445"/>
                  </a:cubicBezTo>
                  <a:cubicBezTo>
                    <a:pt x="769620" y="892493"/>
                    <a:pt x="767715" y="892493"/>
                    <a:pt x="765810" y="892493"/>
                  </a:cubicBezTo>
                  <a:cubicBezTo>
                    <a:pt x="763905" y="892493"/>
                    <a:pt x="762953" y="891540"/>
                    <a:pt x="761047" y="891540"/>
                  </a:cubicBezTo>
                  <a:cubicBezTo>
                    <a:pt x="760095" y="891540"/>
                    <a:pt x="759143" y="891540"/>
                    <a:pt x="758190" y="890588"/>
                  </a:cubicBezTo>
                  <a:cubicBezTo>
                    <a:pt x="757238" y="890588"/>
                    <a:pt x="756285" y="890588"/>
                    <a:pt x="755333" y="889635"/>
                  </a:cubicBezTo>
                  <a:cubicBezTo>
                    <a:pt x="754380" y="889635"/>
                    <a:pt x="752475" y="889635"/>
                    <a:pt x="751522" y="888683"/>
                  </a:cubicBezTo>
                  <a:cubicBezTo>
                    <a:pt x="749618" y="888683"/>
                    <a:pt x="748665" y="888683"/>
                    <a:pt x="746760" y="887730"/>
                  </a:cubicBezTo>
                  <a:cubicBezTo>
                    <a:pt x="741997" y="887730"/>
                    <a:pt x="739140" y="886777"/>
                    <a:pt x="736283" y="886777"/>
                  </a:cubicBezTo>
                  <a:cubicBezTo>
                    <a:pt x="729615" y="884873"/>
                    <a:pt x="692468" y="879158"/>
                    <a:pt x="662940" y="859155"/>
                  </a:cubicBezTo>
                  <a:cubicBezTo>
                    <a:pt x="633413" y="839152"/>
                    <a:pt x="631508" y="827723"/>
                    <a:pt x="628650" y="819150"/>
                  </a:cubicBezTo>
                  <a:cubicBezTo>
                    <a:pt x="625793" y="809625"/>
                    <a:pt x="606743" y="801052"/>
                    <a:pt x="606743" y="801052"/>
                  </a:cubicBezTo>
                  <a:cubicBezTo>
                    <a:pt x="606743" y="801052"/>
                    <a:pt x="582930" y="810577"/>
                    <a:pt x="580072" y="810577"/>
                  </a:cubicBezTo>
                  <a:cubicBezTo>
                    <a:pt x="577215" y="810577"/>
                    <a:pt x="553403" y="797243"/>
                    <a:pt x="536258" y="784860"/>
                  </a:cubicBezTo>
                  <a:cubicBezTo>
                    <a:pt x="518160" y="772477"/>
                    <a:pt x="499110" y="772477"/>
                    <a:pt x="489585" y="772477"/>
                  </a:cubicBezTo>
                  <a:cubicBezTo>
                    <a:pt x="480060" y="772477"/>
                    <a:pt x="462915" y="775335"/>
                    <a:pt x="455295" y="776288"/>
                  </a:cubicBezTo>
                  <a:cubicBezTo>
                    <a:pt x="447675" y="777240"/>
                    <a:pt x="426720" y="771525"/>
                    <a:pt x="405765" y="762000"/>
                  </a:cubicBezTo>
                  <a:cubicBezTo>
                    <a:pt x="384810" y="752475"/>
                    <a:pt x="329565" y="723900"/>
                    <a:pt x="298133" y="676275"/>
                  </a:cubicBezTo>
                  <a:cubicBezTo>
                    <a:pt x="266700" y="628650"/>
                    <a:pt x="269558" y="624840"/>
                    <a:pt x="255270" y="599123"/>
                  </a:cubicBezTo>
                  <a:cubicBezTo>
                    <a:pt x="240983" y="573405"/>
                    <a:pt x="257175" y="541973"/>
                    <a:pt x="260033" y="534352"/>
                  </a:cubicBezTo>
                  <a:cubicBezTo>
                    <a:pt x="262890" y="526733"/>
                    <a:pt x="259080" y="516255"/>
                    <a:pt x="257175" y="504825"/>
                  </a:cubicBezTo>
                  <a:cubicBezTo>
                    <a:pt x="257175" y="503873"/>
                    <a:pt x="256222" y="502920"/>
                    <a:pt x="256222" y="501015"/>
                  </a:cubicBezTo>
                  <a:cubicBezTo>
                    <a:pt x="256222" y="501015"/>
                    <a:pt x="256222" y="501015"/>
                    <a:pt x="256222" y="501015"/>
                  </a:cubicBezTo>
                  <a:cubicBezTo>
                    <a:pt x="256222" y="500063"/>
                    <a:pt x="256222" y="500063"/>
                    <a:pt x="255270" y="499110"/>
                  </a:cubicBezTo>
                  <a:cubicBezTo>
                    <a:pt x="255270" y="498158"/>
                    <a:pt x="254317" y="497205"/>
                    <a:pt x="253365" y="495300"/>
                  </a:cubicBezTo>
                  <a:cubicBezTo>
                    <a:pt x="253365" y="494348"/>
                    <a:pt x="252413" y="493395"/>
                    <a:pt x="252413" y="492442"/>
                  </a:cubicBezTo>
                  <a:cubicBezTo>
                    <a:pt x="251460" y="489585"/>
                    <a:pt x="249555" y="486727"/>
                    <a:pt x="247650" y="483870"/>
                  </a:cubicBezTo>
                  <a:cubicBezTo>
                    <a:pt x="246697" y="481965"/>
                    <a:pt x="245745" y="480060"/>
                    <a:pt x="244792" y="478155"/>
                  </a:cubicBezTo>
                  <a:cubicBezTo>
                    <a:pt x="240983" y="471488"/>
                    <a:pt x="238125" y="463867"/>
                    <a:pt x="236220" y="456248"/>
                  </a:cubicBezTo>
                  <a:cubicBezTo>
                    <a:pt x="230505" y="436245"/>
                    <a:pt x="245745" y="423863"/>
                    <a:pt x="251460" y="416242"/>
                  </a:cubicBezTo>
                  <a:cubicBezTo>
                    <a:pt x="256222" y="409575"/>
                    <a:pt x="256222" y="401002"/>
                    <a:pt x="250508" y="391477"/>
                  </a:cubicBezTo>
                  <a:cubicBezTo>
                    <a:pt x="244792" y="381952"/>
                    <a:pt x="249555" y="374333"/>
                    <a:pt x="250508" y="367665"/>
                  </a:cubicBezTo>
                  <a:cubicBezTo>
                    <a:pt x="251460" y="360045"/>
                    <a:pt x="263842" y="340995"/>
                    <a:pt x="263842" y="330517"/>
                  </a:cubicBezTo>
                  <a:cubicBezTo>
                    <a:pt x="263842" y="320992"/>
                    <a:pt x="245745" y="306705"/>
                    <a:pt x="239078" y="304800"/>
                  </a:cubicBezTo>
                  <a:cubicBezTo>
                    <a:pt x="231458" y="302895"/>
                    <a:pt x="222885" y="316230"/>
                    <a:pt x="217170" y="318135"/>
                  </a:cubicBezTo>
                  <a:cubicBezTo>
                    <a:pt x="211455" y="320040"/>
                    <a:pt x="183833" y="315277"/>
                    <a:pt x="175260" y="313373"/>
                  </a:cubicBezTo>
                  <a:cubicBezTo>
                    <a:pt x="166688" y="311467"/>
                    <a:pt x="111442" y="314325"/>
                    <a:pt x="90488" y="317183"/>
                  </a:cubicBezTo>
                  <a:cubicBezTo>
                    <a:pt x="69533" y="320040"/>
                    <a:pt x="38100" y="322898"/>
                    <a:pt x="38100" y="322898"/>
                  </a:cubicBezTo>
                  <a:cubicBezTo>
                    <a:pt x="38100" y="322898"/>
                    <a:pt x="29527" y="326708"/>
                    <a:pt x="20955" y="333375"/>
                  </a:cubicBezTo>
                  <a:lnTo>
                    <a:pt x="0" y="322898"/>
                  </a:lnTo>
                  <a:cubicBezTo>
                    <a:pt x="0" y="322898"/>
                    <a:pt x="45720" y="302895"/>
                    <a:pt x="51435" y="286702"/>
                  </a:cubicBezTo>
                  <a:cubicBezTo>
                    <a:pt x="57150" y="271463"/>
                    <a:pt x="58103" y="246698"/>
                    <a:pt x="72390" y="242888"/>
                  </a:cubicBezTo>
                  <a:cubicBezTo>
                    <a:pt x="86678" y="239077"/>
                    <a:pt x="133350" y="244792"/>
                    <a:pt x="138113" y="250508"/>
                  </a:cubicBezTo>
                  <a:cubicBezTo>
                    <a:pt x="142875" y="256223"/>
                    <a:pt x="159067" y="273367"/>
                    <a:pt x="167640" y="274320"/>
                  </a:cubicBezTo>
                  <a:cubicBezTo>
                    <a:pt x="176213" y="275273"/>
                    <a:pt x="216217" y="260033"/>
                    <a:pt x="216217" y="260033"/>
                  </a:cubicBezTo>
                  <a:cubicBezTo>
                    <a:pt x="216217" y="260033"/>
                    <a:pt x="227647" y="245745"/>
                    <a:pt x="234315" y="247650"/>
                  </a:cubicBezTo>
                  <a:cubicBezTo>
                    <a:pt x="240983" y="249555"/>
                    <a:pt x="246697" y="238125"/>
                    <a:pt x="252413" y="247650"/>
                  </a:cubicBezTo>
                  <a:cubicBezTo>
                    <a:pt x="258128" y="257175"/>
                    <a:pt x="292417" y="250508"/>
                    <a:pt x="296228" y="247650"/>
                  </a:cubicBezTo>
                  <a:cubicBezTo>
                    <a:pt x="300990" y="244792"/>
                    <a:pt x="310515" y="232410"/>
                    <a:pt x="314325" y="212408"/>
                  </a:cubicBezTo>
                  <a:cubicBezTo>
                    <a:pt x="319088" y="192405"/>
                    <a:pt x="311467" y="175260"/>
                    <a:pt x="331470" y="172403"/>
                  </a:cubicBezTo>
                  <a:cubicBezTo>
                    <a:pt x="351472" y="169545"/>
                    <a:pt x="385763" y="189548"/>
                    <a:pt x="385763" y="189548"/>
                  </a:cubicBezTo>
                  <a:cubicBezTo>
                    <a:pt x="385763" y="189548"/>
                    <a:pt x="406717" y="200977"/>
                    <a:pt x="418147" y="194310"/>
                  </a:cubicBezTo>
                  <a:cubicBezTo>
                    <a:pt x="429578" y="186690"/>
                    <a:pt x="433388" y="181928"/>
                    <a:pt x="435292" y="172403"/>
                  </a:cubicBezTo>
                  <a:cubicBezTo>
                    <a:pt x="437197" y="162878"/>
                    <a:pt x="442913" y="134303"/>
                    <a:pt x="447675" y="128588"/>
                  </a:cubicBezTo>
                  <a:cubicBezTo>
                    <a:pt x="453390" y="122873"/>
                    <a:pt x="476250" y="113348"/>
                    <a:pt x="476250" y="113348"/>
                  </a:cubicBezTo>
                  <a:cubicBezTo>
                    <a:pt x="476250" y="113348"/>
                    <a:pt x="468630" y="83820"/>
                    <a:pt x="476250" y="75248"/>
                  </a:cubicBezTo>
                  <a:cubicBezTo>
                    <a:pt x="482917" y="66675"/>
                    <a:pt x="505778" y="46673"/>
                    <a:pt x="505778" y="46673"/>
                  </a:cubicBezTo>
                  <a:cubicBezTo>
                    <a:pt x="505778" y="46673"/>
                    <a:pt x="523875" y="31433"/>
                    <a:pt x="529590" y="20955"/>
                  </a:cubicBezTo>
                  <a:cubicBezTo>
                    <a:pt x="535305" y="11430"/>
                    <a:pt x="579120" y="0"/>
                    <a:pt x="583883" y="0"/>
                  </a:cubicBezTo>
                  <a:cubicBezTo>
                    <a:pt x="587693" y="0"/>
                    <a:pt x="667703" y="18098"/>
                    <a:pt x="667703" y="18098"/>
                  </a:cubicBezTo>
                  <a:cubicBezTo>
                    <a:pt x="667703" y="18098"/>
                    <a:pt x="700088" y="52388"/>
                    <a:pt x="704850" y="60960"/>
                  </a:cubicBezTo>
                  <a:cubicBezTo>
                    <a:pt x="709613" y="69533"/>
                    <a:pt x="736283" y="102870"/>
                    <a:pt x="742950" y="103823"/>
                  </a:cubicBezTo>
                  <a:cubicBezTo>
                    <a:pt x="749618" y="104775"/>
                    <a:pt x="768668" y="110490"/>
                    <a:pt x="775335" y="128588"/>
                  </a:cubicBezTo>
                  <a:cubicBezTo>
                    <a:pt x="782955" y="146685"/>
                    <a:pt x="830580" y="161925"/>
                    <a:pt x="830580" y="161925"/>
                  </a:cubicBezTo>
                  <a:lnTo>
                    <a:pt x="862013" y="142875"/>
                  </a:lnTo>
                  <a:cubicBezTo>
                    <a:pt x="862013" y="142875"/>
                    <a:pt x="874395" y="140017"/>
                    <a:pt x="881063" y="144780"/>
                  </a:cubicBezTo>
                  <a:cubicBezTo>
                    <a:pt x="881063" y="144780"/>
                    <a:pt x="881063" y="144780"/>
                    <a:pt x="881063" y="144780"/>
                  </a:cubicBezTo>
                  <a:cubicBezTo>
                    <a:pt x="882968" y="145733"/>
                    <a:pt x="884872" y="148590"/>
                    <a:pt x="884872" y="151448"/>
                  </a:cubicBezTo>
                  <a:cubicBezTo>
                    <a:pt x="884872" y="163830"/>
                    <a:pt x="884872" y="202883"/>
                    <a:pt x="884872" y="202883"/>
                  </a:cubicBezTo>
                  <a:lnTo>
                    <a:pt x="859155" y="228600"/>
                  </a:lnTo>
                  <a:cubicBezTo>
                    <a:pt x="859155" y="228600"/>
                    <a:pt x="866775" y="252413"/>
                    <a:pt x="870585" y="258127"/>
                  </a:cubicBezTo>
                  <a:cubicBezTo>
                    <a:pt x="875347" y="263842"/>
                    <a:pt x="880110" y="289560"/>
                    <a:pt x="876300" y="300990"/>
                  </a:cubicBezTo>
                  <a:cubicBezTo>
                    <a:pt x="872490" y="312420"/>
                    <a:pt x="869633" y="318135"/>
                    <a:pt x="869633" y="323850"/>
                  </a:cubicBezTo>
                  <a:cubicBezTo>
                    <a:pt x="869633" y="327660"/>
                    <a:pt x="876300" y="335280"/>
                    <a:pt x="881063" y="341948"/>
                  </a:cubicBezTo>
                  <a:cubicBezTo>
                    <a:pt x="884872" y="347663"/>
                    <a:pt x="887730" y="352425"/>
                    <a:pt x="885825" y="355283"/>
                  </a:cubicBezTo>
                  <a:cubicBezTo>
                    <a:pt x="881063" y="362902"/>
                    <a:pt x="865822" y="378142"/>
                    <a:pt x="871538" y="395288"/>
                  </a:cubicBezTo>
                  <a:cubicBezTo>
                    <a:pt x="877253" y="412433"/>
                    <a:pt x="885825" y="423863"/>
                    <a:pt x="886778" y="439102"/>
                  </a:cubicBezTo>
                  <a:cubicBezTo>
                    <a:pt x="887730" y="454342"/>
                    <a:pt x="894397" y="461963"/>
                    <a:pt x="886778" y="479108"/>
                  </a:cubicBezTo>
                  <a:cubicBezTo>
                    <a:pt x="879158" y="496252"/>
                    <a:pt x="874395" y="519113"/>
                    <a:pt x="882968" y="524827"/>
                  </a:cubicBezTo>
                  <a:cubicBezTo>
                    <a:pt x="891540" y="530543"/>
                    <a:pt x="905828" y="533400"/>
                    <a:pt x="922972" y="533400"/>
                  </a:cubicBezTo>
                  <a:cubicBezTo>
                    <a:pt x="940118" y="533400"/>
                    <a:pt x="1070610" y="533400"/>
                    <a:pt x="1070610" y="533400"/>
                  </a:cubicBezTo>
                  <a:cubicBezTo>
                    <a:pt x="1070610" y="533400"/>
                    <a:pt x="1049655" y="535305"/>
                    <a:pt x="1070610" y="545783"/>
                  </a:cubicBezTo>
                  <a:cubicBezTo>
                    <a:pt x="1091565" y="557213"/>
                    <a:pt x="1127760" y="558165"/>
                    <a:pt x="1127760" y="558165"/>
                  </a:cubicBezTo>
                  <a:cubicBezTo>
                    <a:pt x="1127760" y="558165"/>
                    <a:pt x="1132523" y="567690"/>
                    <a:pt x="1127760" y="583883"/>
                  </a:cubicBezTo>
                  <a:cubicBezTo>
                    <a:pt x="1123950" y="599123"/>
                    <a:pt x="1115378" y="610552"/>
                    <a:pt x="1112520" y="616268"/>
                  </a:cubicBezTo>
                  <a:cubicBezTo>
                    <a:pt x="1109663" y="621983"/>
                    <a:pt x="1104900" y="625793"/>
                    <a:pt x="1104900" y="639127"/>
                  </a:cubicBezTo>
                  <a:cubicBezTo>
                    <a:pt x="1104900" y="651510"/>
                    <a:pt x="1103948" y="643890"/>
                    <a:pt x="1122998" y="679133"/>
                  </a:cubicBezTo>
                  <a:cubicBezTo>
                    <a:pt x="1143953" y="715327"/>
                    <a:pt x="1153478" y="726758"/>
                    <a:pt x="1153478" y="740093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24722202-B642-0F6C-C985-B324D05808EA}"/>
                </a:ext>
              </a:extLst>
            </p:cNvPr>
            <p:cNvSpPr/>
            <p:nvPr/>
          </p:nvSpPr>
          <p:spPr>
            <a:xfrm>
              <a:off x="2873693" y="607694"/>
              <a:ext cx="2932747" cy="2060257"/>
            </a:xfrm>
            <a:custGeom>
              <a:avLst/>
              <a:gdLst>
                <a:gd name="connsiteX0" fmla="*/ 2932748 w 2932747"/>
                <a:gd name="connsiteY0" fmla="*/ 742950 h 2060257"/>
                <a:gd name="connsiteX1" fmla="*/ 2892743 w 2932747"/>
                <a:gd name="connsiteY1" fmla="*/ 771525 h 2060257"/>
                <a:gd name="connsiteX2" fmla="*/ 2866073 w 2932747"/>
                <a:gd name="connsiteY2" fmla="*/ 809625 h 2060257"/>
                <a:gd name="connsiteX3" fmla="*/ 2856548 w 2932747"/>
                <a:gd name="connsiteY3" fmla="*/ 888683 h 2060257"/>
                <a:gd name="connsiteX4" fmla="*/ 2735580 w 2932747"/>
                <a:gd name="connsiteY4" fmla="*/ 1130618 h 2060257"/>
                <a:gd name="connsiteX5" fmla="*/ 2599373 w 2932747"/>
                <a:gd name="connsiteY5" fmla="*/ 1423988 h 2060257"/>
                <a:gd name="connsiteX6" fmla="*/ 2535555 w 2932747"/>
                <a:gd name="connsiteY6" fmla="*/ 1518285 h 2060257"/>
                <a:gd name="connsiteX7" fmla="*/ 2552700 w 2932747"/>
                <a:gd name="connsiteY7" fmla="*/ 1552575 h 2060257"/>
                <a:gd name="connsiteX8" fmla="*/ 2591753 w 2932747"/>
                <a:gd name="connsiteY8" fmla="*/ 1627823 h 2060257"/>
                <a:gd name="connsiteX9" fmla="*/ 2578418 w 2932747"/>
                <a:gd name="connsiteY9" fmla="*/ 1624965 h 2060257"/>
                <a:gd name="connsiteX10" fmla="*/ 2578418 w 2932747"/>
                <a:gd name="connsiteY10" fmla="*/ 1662113 h 2060257"/>
                <a:gd name="connsiteX11" fmla="*/ 2551748 w 2932747"/>
                <a:gd name="connsiteY11" fmla="*/ 1700213 h 2060257"/>
                <a:gd name="connsiteX12" fmla="*/ 2564130 w 2932747"/>
                <a:gd name="connsiteY12" fmla="*/ 1754505 h 2060257"/>
                <a:gd name="connsiteX13" fmla="*/ 2554605 w 2932747"/>
                <a:gd name="connsiteY13" fmla="*/ 1804035 h 2060257"/>
                <a:gd name="connsiteX14" fmla="*/ 2546985 w 2932747"/>
                <a:gd name="connsiteY14" fmla="*/ 1842135 h 2060257"/>
                <a:gd name="connsiteX15" fmla="*/ 2546985 w 2932747"/>
                <a:gd name="connsiteY15" fmla="*/ 1874520 h 2060257"/>
                <a:gd name="connsiteX16" fmla="*/ 2352675 w 2932747"/>
                <a:gd name="connsiteY16" fmla="*/ 1877378 h 2060257"/>
                <a:gd name="connsiteX17" fmla="*/ 2029778 w 2932747"/>
                <a:gd name="connsiteY17" fmla="*/ 1882140 h 2060257"/>
                <a:gd name="connsiteX18" fmla="*/ 2029778 w 2932747"/>
                <a:gd name="connsiteY18" fmla="*/ 1882140 h 2060257"/>
                <a:gd name="connsiteX19" fmla="*/ 2010728 w 2932747"/>
                <a:gd name="connsiteY19" fmla="*/ 1880235 h 2060257"/>
                <a:gd name="connsiteX20" fmla="*/ 1979295 w 2932747"/>
                <a:gd name="connsiteY20" fmla="*/ 1899285 h 2060257"/>
                <a:gd name="connsiteX21" fmla="*/ 1924050 w 2932747"/>
                <a:gd name="connsiteY21" fmla="*/ 1865948 h 2060257"/>
                <a:gd name="connsiteX22" fmla="*/ 1891665 w 2932747"/>
                <a:gd name="connsiteY22" fmla="*/ 1841183 h 2060257"/>
                <a:gd name="connsiteX23" fmla="*/ 1853565 w 2932747"/>
                <a:gd name="connsiteY23" fmla="*/ 1798320 h 2060257"/>
                <a:gd name="connsiteX24" fmla="*/ 1816418 w 2932747"/>
                <a:gd name="connsiteY24" fmla="*/ 1755458 h 2060257"/>
                <a:gd name="connsiteX25" fmla="*/ 1732598 w 2932747"/>
                <a:gd name="connsiteY25" fmla="*/ 1737360 h 2060257"/>
                <a:gd name="connsiteX26" fmla="*/ 1678305 w 2932747"/>
                <a:gd name="connsiteY26" fmla="*/ 1758315 h 2060257"/>
                <a:gd name="connsiteX27" fmla="*/ 1654493 w 2932747"/>
                <a:gd name="connsiteY27" fmla="*/ 1784033 h 2060257"/>
                <a:gd name="connsiteX28" fmla="*/ 1624965 w 2932747"/>
                <a:gd name="connsiteY28" fmla="*/ 1812608 h 2060257"/>
                <a:gd name="connsiteX29" fmla="*/ 1624965 w 2932747"/>
                <a:gd name="connsiteY29" fmla="*/ 1850708 h 2060257"/>
                <a:gd name="connsiteX30" fmla="*/ 1596390 w 2932747"/>
                <a:gd name="connsiteY30" fmla="*/ 1865948 h 2060257"/>
                <a:gd name="connsiteX31" fmla="*/ 1584008 w 2932747"/>
                <a:gd name="connsiteY31" fmla="*/ 1909763 h 2060257"/>
                <a:gd name="connsiteX32" fmla="*/ 1566863 w 2932747"/>
                <a:gd name="connsiteY32" fmla="*/ 1931670 h 2060257"/>
                <a:gd name="connsiteX33" fmla="*/ 1534478 w 2932747"/>
                <a:gd name="connsiteY33" fmla="*/ 1926908 h 2060257"/>
                <a:gd name="connsiteX34" fmla="*/ 1480185 w 2932747"/>
                <a:gd name="connsiteY34" fmla="*/ 1909763 h 2060257"/>
                <a:gd name="connsiteX35" fmla="*/ 1463040 w 2932747"/>
                <a:gd name="connsiteY35" fmla="*/ 1949768 h 2060257"/>
                <a:gd name="connsiteX36" fmla="*/ 1444943 w 2932747"/>
                <a:gd name="connsiteY36" fmla="*/ 1985010 h 2060257"/>
                <a:gd name="connsiteX37" fmla="*/ 1401128 w 2932747"/>
                <a:gd name="connsiteY37" fmla="*/ 1985010 h 2060257"/>
                <a:gd name="connsiteX38" fmla="*/ 1383030 w 2932747"/>
                <a:gd name="connsiteY38" fmla="*/ 1985010 h 2060257"/>
                <a:gd name="connsiteX39" fmla="*/ 1364933 w 2932747"/>
                <a:gd name="connsiteY39" fmla="*/ 1997393 h 2060257"/>
                <a:gd name="connsiteX40" fmla="*/ 1316355 w 2932747"/>
                <a:gd name="connsiteY40" fmla="*/ 2011680 h 2060257"/>
                <a:gd name="connsiteX41" fmla="*/ 1286828 w 2932747"/>
                <a:gd name="connsiteY41" fmla="*/ 1987868 h 2060257"/>
                <a:gd name="connsiteX42" fmla="*/ 1221105 w 2932747"/>
                <a:gd name="connsiteY42" fmla="*/ 1980248 h 2060257"/>
                <a:gd name="connsiteX43" fmla="*/ 1200150 w 2932747"/>
                <a:gd name="connsiteY43" fmla="*/ 2024062 h 2060257"/>
                <a:gd name="connsiteX44" fmla="*/ 1148715 w 2932747"/>
                <a:gd name="connsiteY44" fmla="*/ 2060258 h 2060257"/>
                <a:gd name="connsiteX45" fmla="*/ 1119188 w 2932747"/>
                <a:gd name="connsiteY45" fmla="*/ 2045970 h 2060257"/>
                <a:gd name="connsiteX46" fmla="*/ 998220 w 2932747"/>
                <a:gd name="connsiteY46" fmla="*/ 1997393 h 2060257"/>
                <a:gd name="connsiteX47" fmla="*/ 696278 w 2932747"/>
                <a:gd name="connsiteY47" fmla="*/ 1851660 h 2060257"/>
                <a:gd name="connsiteX48" fmla="*/ 555308 w 2932747"/>
                <a:gd name="connsiteY48" fmla="*/ 1762125 h 2060257"/>
                <a:gd name="connsiteX49" fmla="*/ 398145 w 2932747"/>
                <a:gd name="connsiteY49" fmla="*/ 1724978 h 2060257"/>
                <a:gd name="connsiteX50" fmla="*/ 168593 w 2932747"/>
                <a:gd name="connsiteY50" fmla="*/ 1669733 h 2060257"/>
                <a:gd name="connsiteX51" fmla="*/ 0 w 2932747"/>
                <a:gd name="connsiteY51" fmla="*/ 1609725 h 2060257"/>
                <a:gd name="connsiteX52" fmla="*/ 0 w 2932747"/>
                <a:gd name="connsiteY52" fmla="*/ 1573530 h 2060257"/>
                <a:gd name="connsiteX53" fmla="*/ 53340 w 2932747"/>
                <a:gd name="connsiteY53" fmla="*/ 1513523 h 2060257"/>
                <a:gd name="connsiteX54" fmla="*/ 109538 w 2932747"/>
                <a:gd name="connsiteY54" fmla="*/ 1479233 h 2060257"/>
                <a:gd name="connsiteX55" fmla="*/ 86678 w 2932747"/>
                <a:gd name="connsiteY55" fmla="*/ 1415415 h 2060257"/>
                <a:gd name="connsiteX56" fmla="*/ 120967 w 2932747"/>
                <a:gd name="connsiteY56" fmla="*/ 1367790 h 2060257"/>
                <a:gd name="connsiteX57" fmla="*/ 130492 w 2932747"/>
                <a:gd name="connsiteY57" fmla="*/ 1326833 h 2060257"/>
                <a:gd name="connsiteX58" fmla="*/ 145733 w 2932747"/>
                <a:gd name="connsiteY58" fmla="*/ 1271588 h 2060257"/>
                <a:gd name="connsiteX59" fmla="*/ 179070 w 2932747"/>
                <a:gd name="connsiteY59" fmla="*/ 1244918 h 2060257"/>
                <a:gd name="connsiteX60" fmla="*/ 272415 w 2932747"/>
                <a:gd name="connsiteY60" fmla="*/ 1187768 h 2060257"/>
                <a:gd name="connsiteX61" fmla="*/ 310515 w 2932747"/>
                <a:gd name="connsiteY61" fmla="*/ 1151573 h 2060257"/>
                <a:gd name="connsiteX62" fmla="*/ 353378 w 2932747"/>
                <a:gd name="connsiteY62" fmla="*/ 1151573 h 2060257"/>
                <a:gd name="connsiteX63" fmla="*/ 411480 w 2932747"/>
                <a:gd name="connsiteY63" fmla="*/ 1134428 h 2060257"/>
                <a:gd name="connsiteX64" fmla="*/ 476250 w 2932747"/>
                <a:gd name="connsiteY64" fmla="*/ 1121093 h 2060257"/>
                <a:gd name="connsiteX65" fmla="*/ 504825 w 2932747"/>
                <a:gd name="connsiteY65" fmla="*/ 1094423 h 2060257"/>
                <a:gd name="connsiteX66" fmla="*/ 548640 w 2932747"/>
                <a:gd name="connsiteY66" fmla="*/ 1086803 h 2060257"/>
                <a:gd name="connsiteX67" fmla="*/ 566738 w 2932747"/>
                <a:gd name="connsiteY67" fmla="*/ 1115378 h 2060257"/>
                <a:gd name="connsiteX68" fmla="*/ 618173 w 2932747"/>
                <a:gd name="connsiteY68" fmla="*/ 1115378 h 2060257"/>
                <a:gd name="connsiteX69" fmla="*/ 649605 w 2932747"/>
                <a:gd name="connsiteY69" fmla="*/ 1019175 h 2060257"/>
                <a:gd name="connsiteX70" fmla="*/ 701040 w 2932747"/>
                <a:gd name="connsiteY70" fmla="*/ 775335 h 2060257"/>
                <a:gd name="connsiteX71" fmla="*/ 727710 w 2932747"/>
                <a:gd name="connsiteY71" fmla="*/ 585788 h 2060257"/>
                <a:gd name="connsiteX72" fmla="*/ 705803 w 2932747"/>
                <a:gd name="connsiteY72" fmla="*/ 538163 h 2060257"/>
                <a:gd name="connsiteX73" fmla="*/ 703898 w 2932747"/>
                <a:gd name="connsiteY73" fmla="*/ 493395 h 2060257"/>
                <a:gd name="connsiteX74" fmla="*/ 656273 w 2932747"/>
                <a:gd name="connsiteY74" fmla="*/ 444818 h 2060257"/>
                <a:gd name="connsiteX75" fmla="*/ 622935 w 2932747"/>
                <a:gd name="connsiteY75" fmla="*/ 408622 h 2060257"/>
                <a:gd name="connsiteX76" fmla="*/ 613410 w 2932747"/>
                <a:gd name="connsiteY76" fmla="*/ 295275 h 2060257"/>
                <a:gd name="connsiteX77" fmla="*/ 654368 w 2932747"/>
                <a:gd name="connsiteY77" fmla="*/ 277178 h 2060257"/>
                <a:gd name="connsiteX78" fmla="*/ 681038 w 2932747"/>
                <a:gd name="connsiteY78" fmla="*/ 271463 h 2060257"/>
                <a:gd name="connsiteX79" fmla="*/ 719138 w 2932747"/>
                <a:gd name="connsiteY79" fmla="*/ 264795 h 2060257"/>
                <a:gd name="connsiteX80" fmla="*/ 759143 w 2932747"/>
                <a:gd name="connsiteY80" fmla="*/ 277178 h 2060257"/>
                <a:gd name="connsiteX81" fmla="*/ 764858 w 2932747"/>
                <a:gd name="connsiteY81" fmla="*/ 225743 h 2060257"/>
                <a:gd name="connsiteX82" fmla="*/ 759143 w 2932747"/>
                <a:gd name="connsiteY82" fmla="*/ 204788 h 2060257"/>
                <a:gd name="connsiteX83" fmla="*/ 719138 w 2932747"/>
                <a:gd name="connsiteY83" fmla="*/ 187643 h 2060257"/>
                <a:gd name="connsiteX84" fmla="*/ 669608 w 2932747"/>
                <a:gd name="connsiteY84" fmla="*/ 188595 h 2060257"/>
                <a:gd name="connsiteX85" fmla="*/ 645795 w 2932747"/>
                <a:gd name="connsiteY85" fmla="*/ 164783 h 2060257"/>
                <a:gd name="connsiteX86" fmla="*/ 641985 w 2932747"/>
                <a:gd name="connsiteY86" fmla="*/ 111443 h 2060257"/>
                <a:gd name="connsiteX87" fmla="*/ 681990 w 2932747"/>
                <a:gd name="connsiteY87" fmla="*/ 75248 h 2060257"/>
                <a:gd name="connsiteX88" fmla="*/ 731520 w 2932747"/>
                <a:gd name="connsiteY88" fmla="*/ 79057 h 2060257"/>
                <a:gd name="connsiteX89" fmla="*/ 913448 w 2932747"/>
                <a:gd name="connsiteY89" fmla="*/ 82868 h 2060257"/>
                <a:gd name="connsiteX90" fmla="*/ 922973 w 2932747"/>
                <a:gd name="connsiteY90" fmla="*/ 74295 h 2060257"/>
                <a:gd name="connsiteX91" fmla="*/ 907733 w 2932747"/>
                <a:gd name="connsiteY91" fmla="*/ 56198 h 2060257"/>
                <a:gd name="connsiteX92" fmla="*/ 916305 w 2932747"/>
                <a:gd name="connsiteY92" fmla="*/ 43815 h 2060257"/>
                <a:gd name="connsiteX93" fmla="*/ 943928 w 2932747"/>
                <a:gd name="connsiteY93" fmla="*/ 59055 h 2060257"/>
                <a:gd name="connsiteX94" fmla="*/ 966788 w 2932747"/>
                <a:gd name="connsiteY94" fmla="*/ 60007 h 2060257"/>
                <a:gd name="connsiteX95" fmla="*/ 978218 w 2932747"/>
                <a:gd name="connsiteY95" fmla="*/ 44768 h 2060257"/>
                <a:gd name="connsiteX96" fmla="*/ 1004888 w 2932747"/>
                <a:gd name="connsiteY96" fmla="*/ 40005 h 2060257"/>
                <a:gd name="connsiteX97" fmla="*/ 1022033 w 2932747"/>
                <a:gd name="connsiteY97" fmla="*/ 20003 h 2060257"/>
                <a:gd name="connsiteX98" fmla="*/ 1046798 w 2932747"/>
                <a:gd name="connsiteY98" fmla="*/ 3810 h 2060257"/>
                <a:gd name="connsiteX99" fmla="*/ 1058228 w 2932747"/>
                <a:gd name="connsiteY99" fmla="*/ 14288 h 2060257"/>
                <a:gd name="connsiteX100" fmla="*/ 1064895 w 2932747"/>
                <a:gd name="connsiteY100" fmla="*/ 56198 h 2060257"/>
                <a:gd name="connsiteX101" fmla="*/ 1093470 w 2932747"/>
                <a:gd name="connsiteY101" fmla="*/ 71438 h 2060257"/>
                <a:gd name="connsiteX102" fmla="*/ 1098233 w 2932747"/>
                <a:gd name="connsiteY102" fmla="*/ 120015 h 2060257"/>
                <a:gd name="connsiteX103" fmla="*/ 1103948 w 2932747"/>
                <a:gd name="connsiteY103" fmla="*/ 170497 h 2060257"/>
                <a:gd name="connsiteX104" fmla="*/ 1122045 w 2932747"/>
                <a:gd name="connsiteY104" fmla="*/ 174308 h 2060257"/>
                <a:gd name="connsiteX105" fmla="*/ 1157288 w 2932747"/>
                <a:gd name="connsiteY105" fmla="*/ 179070 h 2060257"/>
                <a:gd name="connsiteX106" fmla="*/ 1193483 w 2932747"/>
                <a:gd name="connsiteY106" fmla="*/ 217170 h 2060257"/>
                <a:gd name="connsiteX107" fmla="*/ 1229678 w 2932747"/>
                <a:gd name="connsiteY107" fmla="*/ 250508 h 2060257"/>
                <a:gd name="connsiteX108" fmla="*/ 1287780 w 2932747"/>
                <a:gd name="connsiteY108" fmla="*/ 240983 h 2060257"/>
                <a:gd name="connsiteX109" fmla="*/ 1313498 w 2932747"/>
                <a:gd name="connsiteY109" fmla="*/ 209550 h 2060257"/>
                <a:gd name="connsiteX110" fmla="*/ 1338263 w 2932747"/>
                <a:gd name="connsiteY110" fmla="*/ 202883 h 2060257"/>
                <a:gd name="connsiteX111" fmla="*/ 1359218 w 2932747"/>
                <a:gd name="connsiteY111" fmla="*/ 220028 h 2060257"/>
                <a:gd name="connsiteX112" fmla="*/ 1363980 w 2932747"/>
                <a:gd name="connsiteY112" fmla="*/ 229553 h 2060257"/>
                <a:gd name="connsiteX113" fmla="*/ 1348740 w 2932747"/>
                <a:gd name="connsiteY113" fmla="*/ 256222 h 2060257"/>
                <a:gd name="connsiteX114" fmla="*/ 1366838 w 2932747"/>
                <a:gd name="connsiteY114" fmla="*/ 264795 h 2060257"/>
                <a:gd name="connsiteX115" fmla="*/ 1383983 w 2932747"/>
                <a:gd name="connsiteY115" fmla="*/ 250508 h 2060257"/>
                <a:gd name="connsiteX116" fmla="*/ 1396365 w 2932747"/>
                <a:gd name="connsiteY116" fmla="*/ 225743 h 2060257"/>
                <a:gd name="connsiteX117" fmla="*/ 1418273 w 2932747"/>
                <a:gd name="connsiteY117" fmla="*/ 218122 h 2060257"/>
                <a:gd name="connsiteX118" fmla="*/ 1424940 w 2932747"/>
                <a:gd name="connsiteY118" fmla="*/ 200025 h 2060257"/>
                <a:gd name="connsiteX119" fmla="*/ 1446848 w 2932747"/>
                <a:gd name="connsiteY119" fmla="*/ 180975 h 2060257"/>
                <a:gd name="connsiteX120" fmla="*/ 1473518 w 2932747"/>
                <a:gd name="connsiteY120" fmla="*/ 164783 h 2060257"/>
                <a:gd name="connsiteX121" fmla="*/ 1497330 w 2932747"/>
                <a:gd name="connsiteY121" fmla="*/ 170497 h 2060257"/>
                <a:gd name="connsiteX122" fmla="*/ 1531620 w 2932747"/>
                <a:gd name="connsiteY122" fmla="*/ 138113 h 2060257"/>
                <a:gd name="connsiteX123" fmla="*/ 1545908 w 2932747"/>
                <a:gd name="connsiteY123" fmla="*/ 134303 h 2060257"/>
                <a:gd name="connsiteX124" fmla="*/ 1557338 w 2932747"/>
                <a:gd name="connsiteY124" fmla="*/ 145733 h 2060257"/>
                <a:gd name="connsiteX125" fmla="*/ 1573530 w 2932747"/>
                <a:gd name="connsiteY125" fmla="*/ 128588 h 2060257"/>
                <a:gd name="connsiteX126" fmla="*/ 1610678 w 2932747"/>
                <a:gd name="connsiteY126" fmla="*/ 93345 h 2060257"/>
                <a:gd name="connsiteX127" fmla="*/ 1613535 w 2932747"/>
                <a:gd name="connsiteY127" fmla="*/ 40005 h 2060257"/>
                <a:gd name="connsiteX128" fmla="*/ 1644015 w 2932747"/>
                <a:gd name="connsiteY128" fmla="*/ 42863 h 2060257"/>
                <a:gd name="connsiteX129" fmla="*/ 1673543 w 2932747"/>
                <a:gd name="connsiteY129" fmla="*/ 33338 h 2060257"/>
                <a:gd name="connsiteX130" fmla="*/ 1713548 w 2932747"/>
                <a:gd name="connsiteY130" fmla="*/ 14288 h 2060257"/>
                <a:gd name="connsiteX131" fmla="*/ 1720215 w 2932747"/>
                <a:gd name="connsiteY131" fmla="*/ 0 h 2060257"/>
                <a:gd name="connsiteX132" fmla="*/ 1746885 w 2932747"/>
                <a:gd name="connsiteY132" fmla="*/ 12382 h 2060257"/>
                <a:gd name="connsiteX133" fmla="*/ 1782128 w 2932747"/>
                <a:gd name="connsiteY133" fmla="*/ 21907 h 2060257"/>
                <a:gd name="connsiteX134" fmla="*/ 1822133 w 2932747"/>
                <a:gd name="connsiteY134" fmla="*/ 43815 h 2060257"/>
                <a:gd name="connsiteX135" fmla="*/ 1817370 w 2932747"/>
                <a:gd name="connsiteY135" fmla="*/ 82868 h 2060257"/>
                <a:gd name="connsiteX136" fmla="*/ 1807845 w 2932747"/>
                <a:gd name="connsiteY136" fmla="*/ 123825 h 2060257"/>
                <a:gd name="connsiteX137" fmla="*/ 1857375 w 2932747"/>
                <a:gd name="connsiteY137" fmla="*/ 161925 h 2060257"/>
                <a:gd name="connsiteX138" fmla="*/ 1881188 w 2932747"/>
                <a:gd name="connsiteY138" fmla="*/ 204788 h 2060257"/>
                <a:gd name="connsiteX139" fmla="*/ 1861185 w 2932747"/>
                <a:gd name="connsiteY139" fmla="*/ 247650 h 2060257"/>
                <a:gd name="connsiteX140" fmla="*/ 1861185 w 2932747"/>
                <a:gd name="connsiteY140" fmla="*/ 288608 h 2060257"/>
                <a:gd name="connsiteX141" fmla="*/ 1868805 w 2932747"/>
                <a:gd name="connsiteY141" fmla="*/ 321945 h 2060257"/>
                <a:gd name="connsiteX142" fmla="*/ 1905000 w 2932747"/>
                <a:gd name="connsiteY142" fmla="*/ 405765 h 2060257"/>
                <a:gd name="connsiteX143" fmla="*/ 1917383 w 2932747"/>
                <a:gd name="connsiteY143" fmla="*/ 452438 h 2060257"/>
                <a:gd name="connsiteX144" fmla="*/ 1902143 w 2932747"/>
                <a:gd name="connsiteY144" fmla="*/ 483870 h 2060257"/>
                <a:gd name="connsiteX145" fmla="*/ 1861185 w 2932747"/>
                <a:gd name="connsiteY145" fmla="*/ 512445 h 2060257"/>
                <a:gd name="connsiteX146" fmla="*/ 1904048 w 2932747"/>
                <a:gd name="connsiteY146" fmla="*/ 539115 h 2060257"/>
                <a:gd name="connsiteX147" fmla="*/ 1940243 w 2932747"/>
                <a:gd name="connsiteY147" fmla="*/ 575310 h 2060257"/>
                <a:gd name="connsiteX148" fmla="*/ 1965960 w 2932747"/>
                <a:gd name="connsiteY148" fmla="*/ 614363 h 2060257"/>
                <a:gd name="connsiteX149" fmla="*/ 1990725 w 2932747"/>
                <a:gd name="connsiteY149" fmla="*/ 616268 h 2060257"/>
                <a:gd name="connsiteX150" fmla="*/ 2016443 w 2932747"/>
                <a:gd name="connsiteY150" fmla="*/ 642938 h 2060257"/>
                <a:gd name="connsiteX151" fmla="*/ 2038350 w 2932747"/>
                <a:gd name="connsiteY151" fmla="*/ 647700 h 2060257"/>
                <a:gd name="connsiteX152" fmla="*/ 2026920 w 2932747"/>
                <a:gd name="connsiteY152" fmla="*/ 622935 h 2060257"/>
                <a:gd name="connsiteX153" fmla="*/ 2016443 w 2932747"/>
                <a:gd name="connsiteY153" fmla="*/ 594360 h 2060257"/>
                <a:gd name="connsiteX154" fmla="*/ 2023110 w 2932747"/>
                <a:gd name="connsiteY154" fmla="*/ 574358 h 2060257"/>
                <a:gd name="connsiteX155" fmla="*/ 2030730 w 2932747"/>
                <a:gd name="connsiteY155" fmla="*/ 549593 h 2060257"/>
                <a:gd name="connsiteX156" fmla="*/ 2024063 w 2932747"/>
                <a:gd name="connsiteY156" fmla="*/ 509588 h 2060257"/>
                <a:gd name="connsiteX157" fmla="*/ 2070735 w 2932747"/>
                <a:gd name="connsiteY157" fmla="*/ 468630 h 2060257"/>
                <a:gd name="connsiteX158" fmla="*/ 2136458 w 2932747"/>
                <a:gd name="connsiteY158" fmla="*/ 485775 h 2060257"/>
                <a:gd name="connsiteX159" fmla="*/ 2157413 w 2932747"/>
                <a:gd name="connsiteY159" fmla="*/ 517208 h 2060257"/>
                <a:gd name="connsiteX160" fmla="*/ 2182178 w 2932747"/>
                <a:gd name="connsiteY160" fmla="*/ 530543 h 2060257"/>
                <a:gd name="connsiteX161" fmla="*/ 2212658 w 2932747"/>
                <a:gd name="connsiteY161" fmla="*/ 521970 h 2060257"/>
                <a:gd name="connsiteX162" fmla="*/ 2233613 w 2932747"/>
                <a:gd name="connsiteY162" fmla="*/ 500063 h 2060257"/>
                <a:gd name="connsiteX163" fmla="*/ 2213610 w 2932747"/>
                <a:gd name="connsiteY163" fmla="*/ 482918 h 2060257"/>
                <a:gd name="connsiteX164" fmla="*/ 2245995 w 2932747"/>
                <a:gd name="connsiteY164" fmla="*/ 413385 h 2060257"/>
                <a:gd name="connsiteX165" fmla="*/ 2274570 w 2932747"/>
                <a:gd name="connsiteY165" fmla="*/ 340043 h 2060257"/>
                <a:gd name="connsiteX166" fmla="*/ 2341245 w 2932747"/>
                <a:gd name="connsiteY166" fmla="*/ 327660 h 2060257"/>
                <a:gd name="connsiteX167" fmla="*/ 2356485 w 2932747"/>
                <a:gd name="connsiteY167" fmla="*/ 328613 h 2060257"/>
                <a:gd name="connsiteX168" fmla="*/ 2361248 w 2932747"/>
                <a:gd name="connsiteY168" fmla="*/ 328613 h 2060257"/>
                <a:gd name="connsiteX169" fmla="*/ 2363153 w 2932747"/>
                <a:gd name="connsiteY169" fmla="*/ 328613 h 2060257"/>
                <a:gd name="connsiteX170" fmla="*/ 2374583 w 2932747"/>
                <a:gd name="connsiteY170" fmla="*/ 329565 h 2060257"/>
                <a:gd name="connsiteX171" fmla="*/ 2381250 w 2932747"/>
                <a:gd name="connsiteY171" fmla="*/ 330518 h 2060257"/>
                <a:gd name="connsiteX172" fmla="*/ 2388870 w 2932747"/>
                <a:gd name="connsiteY172" fmla="*/ 331470 h 2060257"/>
                <a:gd name="connsiteX173" fmla="*/ 2402205 w 2932747"/>
                <a:gd name="connsiteY173" fmla="*/ 332422 h 2060257"/>
                <a:gd name="connsiteX174" fmla="*/ 2407920 w 2932747"/>
                <a:gd name="connsiteY174" fmla="*/ 333375 h 2060257"/>
                <a:gd name="connsiteX175" fmla="*/ 2446973 w 2932747"/>
                <a:gd name="connsiteY175" fmla="*/ 338138 h 2060257"/>
                <a:gd name="connsiteX176" fmla="*/ 2451735 w 2932747"/>
                <a:gd name="connsiteY176" fmla="*/ 339090 h 2060257"/>
                <a:gd name="connsiteX177" fmla="*/ 2454593 w 2932747"/>
                <a:gd name="connsiteY177" fmla="*/ 339090 h 2060257"/>
                <a:gd name="connsiteX178" fmla="*/ 2457450 w 2932747"/>
                <a:gd name="connsiteY178" fmla="*/ 339090 h 2060257"/>
                <a:gd name="connsiteX179" fmla="*/ 2459355 w 2932747"/>
                <a:gd name="connsiteY179" fmla="*/ 339090 h 2060257"/>
                <a:gd name="connsiteX180" fmla="*/ 2461260 w 2932747"/>
                <a:gd name="connsiteY180" fmla="*/ 339090 h 2060257"/>
                <a:gd name="connsiteX181" fmla="*/ 2466975 w 2932747"/>
                <a:gd name="connsiteY181" fmla="*/ 340043 h 2060257"/>
                <a:gd name="connsiteX182" fmla="*/ 2466975 w 2932747"/>
                <a:gd name="connsiteY182" fmla="*/ 421005 h 2060257"/>
                <a:gd name="connsiteX183" fmla="*/ 2501265 w 2932747"/>
                <a:gd name="connsiteY183" fmla="*/ 462915 h 2060257"/>
                <a:gd name="connsiteX184" fmla="*/ 2524125 w 2932747"/>
                <a:gd name="connsiteY184" fmla="*/ 531495 h 2060257"/>
                <a:gd name="connsiteX185" fmla="*/ 2552700 w 2932747"/>
                <a:gd name="connsiteY185" fmla="*/ 561975 h 2060257"/>
                <a:gd name="connsiteX186" fmla="*/ 2577465 w 2932747"/>
                <a:gd name="connsiteY186" fmla="*/ 582930 h 2060257"/>
                <a:gd name="connsiteX187" fmla="*/ 2630805 w 2932747"/>
                <a:gd name="connsiteY187" fmla="*/ 582930 h 2060257"/>
                <a:gd name="connsiteX188" fmla="*/ 2630805 w 2932747"/>
                <a:gd name="connsiteY188" fmla="*/ 615315 h 2060257"/>
                <a:gd name="connsiteX189" fmla="*/ 2674620 w 2932747"/>
                <a:gd name="connsiteY189" fmla="*/ 649605 h 2060257"/>
                <a:gd name="connsiteX190" fmla="*/ 2747010 w 2932747"/>
                <a:gd name="connsiteY190" fmla="*/ 678180 h 2060257"/>
                <a:gd name="connsiteX191" fmla="*/ 2790825 w 2932747"/>
                <a:gd name="connsiteY191" fmla="*/ 699135 h 2060257"/>
                <a:gd name="connsiteX192" fmla="*/ 2817495 w 2932747"/>
                <a:gd name="connsiteY192" fmla="*/ 741045 h 2060257"/>
                <a:gd name="connsiteX193" fmla="*/ 2865120 w 2932747"/>
                <a:gd name="connsiteY193" fmla="*/ 756285 h 2060257"/>
                <a:gd name="connsiteX194" fmla="*/ 2927985 w 2932747"/>
                <a:gd name="connsiteY194" fmla="*/ 729615 h 2060257"/>
                <a:gd name="connsiteX195" fmla="*/ 2932748 w 2932747"/>
                <a:gd name="connsiteY195" fmla="*/ 742950 h 206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2932747" h="2060257">
                  <a:moveTo>
                    <a:pt x="2932748" y="742950"/>
                  </a:moveTo>
                  <a:cubicBezTo>
                    <a:pt x="2932748" y="742950"/>
                    <a:pt x="2907983" y="758190"/>
                    <a:pt x="2892743" y="771525"/>
                  </a:cubicBezTo>
                  <a:cubicBezTo>
                    <a:pt x="2877503" y="784860"/>
                    <a:pt x="2867978" y="779145"/>
                    <a:pt x="2866073" y="809625"/>
                  </a:cubicBezTo>
                  <a:cubicBezTo>
                    <a:pt x="2864168" y="840105"/>
                    <a:pt x="2873693" y="859155"/>
                    <a:pt x="2856548" y="888683"/>
                  </a:cubicBezTo>
                  <a:cubicBezTo>
                    <a:pt x="2839403" y="919163"/>
                    <a:pt x="2754630" y="1080135"/>
                    <a:pt x="2735580" y="1130618"/>
                  </a:cubicBezTo>
                  <a:cubicBezTo>
                    <a:pt x="2716530" y="1182053"/>
                    <a:pt x="2616518" y="1383983"/>
                    <a:pt x="2599373" y="1423988"/>
                  </a:cubicBezTo>
                  <a:cubicBezTo>
                    <a:pt x="2582228" y="1463993"/>
                    <a:pt x="2535555" y="1506855"/>
                    <a:pt x="2535555" y="1518285"/>
                  </a:cubicBezTo>
                  <a:cubicBezTo>
                    <a:pt x="2535555" y="1529715"/>
                    <a:pt x="2545080" y="1548765"/>
                    <a:pt x="2552700" y="1552575"/>
                  </a:cubicBezTo>
                  <a:cubicBezTo>
                    <a:pt x="2560320" y="1556385"/>
                    <a:pt x="2591753" y="1627823"/>
                    <a:pt x="2591753" y="1627823"/>
                  </a:cubicBezTo>
                  <a:cubicBezTo>
                    <a:pt x="2586990" y="1625918"/>
                    <a:pt x="2582228" y="1624965"/>
                    <a:pt x="2578418" y="1624965"/>
                  </a:cubicBezTo>
                  <a:cubicBezTo>
                    <a:pt x="2551748" y="1624965"/>
                    <a:pt x="2581275" y="1647825"/>
                    <a:pt x="2578418" y="1662113"/>
                  </a:cubicBezTo>
                  <a:cubicBezTo>
                    <a:pt x="2575560" y="1676400"/>
                    <a:pt x="2551748" y="1696403"/>
                    <a:pt x="2551748" y="1700213"/>
                  </a:cubicBezTo>
                  <a:cubicBezTo>
                    <a:pt x="2551748" y="1704023"/>
                    <a:pt x="2557463" y="1741170"/>
                    <a:pt x="2564130" y="1754505"/>
                  </a:cubicBezTo>
                  <a:cubicBezTo>
                    <a:pt x="2571750" y="1766888"/>
                    <a:pt x="2558415" y="1792605"/>
                    <a:pt x="2554605" y="1804035"/>
                  </a:cubicBezTo>
                  <a:cubicBezTo>
                    <a:pt x="2550795" y="1815465"/>
                    <a:pt x="2546033" y="1822133"/>
                    <a:pt x="2546985" y="1842135"/>
                  </a:cubicBezTo>
                  <a:cubicBezTo>
                    <a:pt x="2548890" y="1862138"/>
                    <a:pt x="2546985" y="1874520"/>
                    <a:pt x="2546985" y="1874520"/>
                  </a:cubicBezTo>
                  <a:lnTo>
                    <a:pt x="2352675" y="1877378"/>
                  </a:lnTo>
                  <a:lnTo>
                    <a:pt x="2029778" y="1882140"/>
                  </a:lnTo>
                  <a:cubicBezTo>
                    <a:pt x="2029778" y="1882140"/>
                    <a:pt x="2029778" y="1882140"/>
                    <a:pt x="2029778" y="1882140"/>
                  </a:cubicBezTo>
                  <a:cubicBezTo>
                    <a:pt x="2023110" y="1878330"/>
                    <a:pt x="2010728" y="1880235"/>
                    <a:pt x="2010728" y="1880235"/>
                  </a:cubicBezTo>
                  <a:lnTo>
                    <a:pt x="1979295" y="1899285"/>
                  </a:lnTo>
                  <a:cubicBezTo>
                    <a:pt x="1979295" y="1899285"/>
                    <a:pt x="1930718" y="1884998"/>
                    <a:pt x="1924050" y="1865948"/>
                  </a:cubicBezTo>
                  <a:cubicBezTo>
                    <a:pt x="1916430" y="1847850"/>
                    <a:pt x="1898333" y="1842135"/>
                    <a:pt x="1891665" y="1841183"/>
                  </a:cubicBezTo>
                  <a:cubicBezTo>
                    <a:pt x="1884045" y="1840230"/>
                    <a:pt x="1857375" y="1806893"/>
                    <a:pt x="1853565" y="1798320"/>
                  </a:cubicBezTo>
                  <a:cubicBezTo>
                    <a:pt x="1848803" y="1789748"/>
                    <a:pt x="1816418" y="1755458"/>
                    <a:pt x="1816418" y="1755458"/>
                  </a:cubicBezTo>
                  <a:cubicBezTo>
                    <a:pt x="1816418" y="1755458"/>
                    <a:pt x="1737360" y="1737360"/>
                    <a:pt x="1732598" y="1737360"/>
                  </a:cubicBezTo>
                  <a:cubicBezTo>
                    <a:pt x="1727835" y="1737360"/>
                    <a:pt x="1684020" y="1748790"/>
                    <a:pt x="1678305" y="1758315"/>
                  </a:cubicBezTo>
                  <a:cubicBezTo>
                    <a:pt x="1672590" y="1767840"/>
                    <a:pt x="1654493" y="1784033"/>
                    <a:pt x="1654493" y="1784033"/>
                  </a:cubicBezTo>
                  <a:cubicBezTo>
                    <a:pt x="1654493" y="1784033"/>
                    <a:pt x="1631633" y="1804035"/>
                    <a:pt x="1624965" y="1812608"/>
                  </a:cubicBezTo>
                  <a:cubicBezTo>
                    <a:pt x="1617345" y="1821180"/>
                    <a:pt x="1624965" y="1850708"/>
                    <a:pt x="1624965" y="1850708"/>
                  </a:cubicBezTo>
                  <a:cubicBezTo>
                    <a:pt x="1624965" y="1850708"/>
                    <a:pt x="1602105" y="1860233"/>
                    <a:pt x="1596390" y="1865948"/>
                  </a:cubicBezTo>
                  <a:cubicBezTo>
                    <a:pt x="1590675" y="1871663"/>
                    <a:pt x="1584960" y="1900238"/>
                    <a:pt x="1584008" y="1909763"/>
                  </a:cubicBezTo>
                  <a:cubicBezTo>
                    <a:pt x="1582103" y="1919288"/>
                    <a:pt x="1578293" y="1924050"/>
                    <a:pt x="1566863" y="1931670"/>
                  </a:cubicBezTo>
                  <a:cubicBezTo>
                    <a:pt x="1555433" y="1938337"/>
                    <a:pt x="1534478" y="1926908"/>
                    <a:pt x="1534478" y="1926908"/>
                  </a:cubicBezTo>
                  <a:cubicBezTo>
                    <a:pt x="1534478" y="1926908"/>
                    <a:pt x="1500188" y="1906905"/>
                    <a:pt x="1480185" y="1909763"/>
                  </a:cubicBezTo>
                  <a:cubicBezTo>
                    <a:pt x="1460183" y="1912620"/>
                    <a:pt x="1467803" y="1929765"/>
                    <a:pt x="1463040" y="1949768"/>
                  </a:cubicBezTo>
                  <a:cubicBezTo>
                    <a:pt x="1459230" y="1969770"/>
                    <a:pt x="1448753" y="1982153"/>
                    <a:pt x="1444943" y="1985010"/>
                  </a:cubicBezTo>
                  <a:cubicBezTo>
                    <a:pt x="1440180" y="1987868"/>
                    <a:pt x="1406843" y="1994535"/>
                    <a:pt x="1401128" y="1985010"/>
                  </a:cubicBezTo>
                  <a:cubicBezTo>
                    <a:pt x="1395413" y="1975485"/>
                    <a:pt x="1389698" y="1986915"/>
                    <a:pt x="1383030" y="1985010"/>
                  </a:cubicBezTo>
                  <a:cubicBezTo>
                    <a:pt x="1376363" y="1984058"/>
                    <a:pt x="1364933" y="1997393"/>
                    <a:pt x="1364933" y="1997393"/>
                  </a:cubicBezTo>
                  <a:cubicBezTo>
                    <a:pt x="1364933" y="1997393"/>
                    <a:pt x="1324928" y="2012633"/>
                    <a:pt x="1316355" y="2011680"/>
                  </a:cubicBezTo>
                  <a:cubicBezTo>
                    <a:pt x="1307783" y="2010728"/>
                    <a:pt x="1290638" y="1993583"/>
                    <a:pt x="1286828" y="1987868"/>
                  </a:cubicBezTo>
                  <a:cubicBezTo>
                    <a:pt x="1282065" y="1982153"/>
                    <a:pt x="1235393" y="1976437"/>
                    <a:pt x="1221105" y="1980248"/>
                  </a:cubicBezTo>
                  <a:cubicBezTo>
                    <a:pt x="1206818" y="1984058"/>
                    <a:pt x="1205865" y="2008823"/>
                    <a:pt x="1200150" y="2024062"/>
                  </a:cubicBezTo>
                  <a:cubicBezTo>
                    <a:pt x="1194435" y="2039303"/>
                    <a:pt x="1148715" y="2060258"/>
                    <a:pt x="1148715" y="2060258"/>
                  </a:cubicBezTo>
                  <a:lnTo>
                    <a:pt x="1119188" y="2045970"/>
                  </a:lnTo>
                  <a:cubicBezTo>
                    <a:pt x="1119188" y="2045970"/>
                    <a:pt x="1046798" y="2020253"/>
                    <a:pt x="998220" y="1997393"/>
                  </a:cubicBezTo>
                  <a:cubicBezTo>
                    <a:pt x="949643" y="1974533"/>
                    <a:pt x="735330" y="1886903"/>
                    <a:pt x="696278" y="1851660"/>
                  </a:cubicBezTo>
                  <a:cubicBezTo>
                    <a:pt x="656273" y="1816418"/>
                    <a:pt x="577215" y="1780223"/>
                    <a:pt x="555308" y="1762125"/>
                  </a:cubicBezTo>
                  <a:cubicBezTo>
                    <a:pt x="534353" y="1744028"/>
                    <a:pt x="440055" y="1730693"/>
                    <a:pt x="398145" y="1724978"/>
                  </a:cubicBezTo>
                  <a:cubicBezTo>
                    <a:pt x="356235" y="1719263"/>
                    <a:pt x="189548" y="1681163"/>
                    <a:pt x="168593" y="1669733"/>
                  </a:cubicBezTo>
                  <a:cubicBezTo>
                    <a:pt x="147638" y="1658303"/>
                    <a:pt x="0" y="1609725"/>
                    <a:pt x="0" y="1609725"/>
                  </a:cubicBezTo>
                  <a:cubicBezTo>
                    <a:pt x="952" y="1602105"/>
                    <a:pt x="0" y="1594485"/>
                    <a:pt x="0" y="1573530"/>
                  </a:cubicBezTo>
                  <a:cubicBezTo>
                    <a:pt x="0" y="1552575"/>
                    <a:pt x="37148" y="1522095"/>
                    <a:pt x="53340" y="1513523"/>
                  </a:cubicBezTo>
                  <a:cubicBezTo>
                    <a:pt x="69533" y="1504950"/>
                    <a:pt x="104775" y="1486853"/>
                    <a:pt x="109538" y="1479233"/>
                  </a:cubicBezTo>
                  <a:cubicBezTo>
                    <a:pt x="114300" y="1471613"/>
                    <a:pt x="82867" y="1431608"/>
                    <a:pt x="86678" y="1415415"/>
                  </a:cubicBezTo>
                  <a:cubicBezTo>
                    <a:pt x="90488" y="1399223"/>
                    <a:pt x="116205" y="1372553"/>
                    <a:pt x="120967" y="1367790"/>
                  </a:cubicBezTo>
                  <a:cubicBezTo>
                    <a:pt x="125730" y="1363028"/>
                    <a:pt x="130492" y="1344930"/>
                    <a:pt x="130492" y="1326833"/>
                  </a:cubicBezTo>
                  <a:cubicBezTo>
                    <a:pt x="130492" y="1308735"/>
                    <a:pt x="142875" y="1283970"/>
                    <a:pt x="145733" y="1271588"/>
                  </a:cubicBezTo>
                  <a:cubicBezTo>
                    <a:pt x="147638" y="1259205"/>
                    <a:pt x="169545" y="1251585"/>
                    <a:pt x="179070" y="1244918"/>
                  </a:cubicBezTo>
                  <a:cubicBezTo>
                    <a:pt x="188595" y="1238250"/>
                    <a:pt x="262890" y="1195388"/>
                    <a:pt x="272415" y="1187768"/>
                  </a:cubicBezTo>
                  <a:cubicBezTo>
                    <a:pt x="281940" y="1181100"/>
                    <a:pt x="301943" y="1158240"/>
                    <a:pt x="310515" y="1151573"/>
                  </a:cubicBezTo>
                  <a:cubicBezTo>
                    <a:pt x="319088" y="1143953"/>
                    <a:pt x="339090" y="1151573"/>
                    <a:pt x="353378" y="1151573"/>
                  </a:cubicBezTo>
                  <a:cubicBezTo>
                    <a:pt x="367665" y="1151573"/>
                    <a:pt x="396240" y="1138238"/>
                    <a:pt x="411480" y="1134428"/>
                  </a:cubicBezTo>
                  <a:cubicBezTo>
                    <a:pt x="426720" y="1130618"/>
                    <a:pt x="474345" y="1126808"/>
                    <a:pt x="476250" y="1121093"/>
                  </a:cubicBezTo>
                  <a:cubicBezTo>
                    <a:pt x="478155" y="1114425"/>
                    <a:pt x="494348" y="1100138"/>
                    <a:pt x="504825" y="1094423"/>
                  </a:cubicBezTo>
                  <a:cubicBezTo>
                    <a:pt x="515303" y="1089660"/>
                    <a:pt x="544830" y="1084898"/>
                    <a:pt x="548640" y="1086803"/>
                  </a:cubicBezTo>
                  <a:cubicBezTo>
                    <a:pt x="552450" y="1088708"/>
                    <a:pt x="560070" y="1105853"/>
                    <a:pt x="566738" y="1115378"/>
                  </a:cubicBezTo>
                  <a:cubicBezTo>
                    <a:pt x="573405" y="1124903"/>
                    <a:pt x="602933" y="1121093"/>
                    <a:pt x="618173" y="1115378"/>
                  </a:cubicBezTo>
                  <a:cubicBezTo>
                    <a:pt x="633413" y="1109663"/>
                    <a:pt x="644843" y="1041083"/>
                    <a:pt x="649605" y="1019175"/>
                  </a:cubicBezTo>
                  <a:cubicBezTo>
                    <a:pt x="654368" y="997268"/>
                    <a:pt x="695325" y="811530"/>
                    <a:pt x="701040" y="775335"/>
                  </a:cubicBezTo>
                  <a:cubicBezTo>
                    <a:pt x="706755" y="740093"/>
                    <a:pt x="721995" y="604838"/>
                    <a:pt x="727710" y="585788"/>
                  </a:cubicBezTo>
                  <a:cubicBezTo>
                    <a:pt x="732473" y="566738"/>
                    <a:pt x="721043" y="553403"/>
                    <a:pt x="705803" y="538163"/>
                  </a:cubicBezTo>
                  <a:cubicBezTo>
                    <a:pt x="690563" y="522922"/>
                    <a:pt x="703898" y="505778"/>
                    <a:pt x="703898" y="493395"/>
                  </a:cubicBezTo>
                  <a:cubicBezTo>
                    <a:pt x="703898" y="481013"/>
                    <a:pt x="678180" y="461010"/>
                    <a:pt x="656273" y="444818"/>
                  </a:cubicBezTo>
                  <a:cubicBezTo>
                    <a:pt x="634365" y="428625"/>
                    <a:pt x="633413" y="424815"/>
                    <a:pt x="622935" y="408622"/>
                  </a:cubicBezTo>
                  <a:cubicBezTo>
                    <a:pt x="612458" y="392430"/>
                    <a:pt x="613410" y="300038"/>
                    <a:pt x="613410" y="295275"/>
                  </a:cubicBezTo>
                  <a:cubicBezTo>
                    <a:pt x="614363" y="290513"/>
                    <a:pt x="649605" y="280035"/>
                    <a:pt x="654368" y="277178"/>
                  </a:cubicBezTo>
                  <a:cubicBezTo>
                    <a:pt x="659130" y="274320"/>
                    <a:pt x="681038" y="271463"/>
                    <a:pt x="681038" y="271463"/>
                  </a:cubicBezTo>
                  <a:cubicBezTo>
                    <a:pt x="681038" y="271463"/>
                    <a:pt x="715328" y="263843"/>
                    <a:pt x="719138" y="264795"/>
                  </a:cubicBezTo>
                  <a:cubicBezTo>
                    <a:pt x="721995" y="265747"/>
                    <a:pt x="745808" y="272415"/>
                    <a:pt x="759143" y="277178"/>
                  </a:cubicBezTo>
                  <a:cubicBezTo>
                    <a:pt x="772478" y="281940"/>
                    <a:pt x="764858" y="225743"/>
                    <a:pt x="764858" y="225743"/>
                  </a:cubicBezTo>
                  <a:cubicBezTo>
                    <a:pt x="764858" y="225743"/>
                    <a:pt x="762000" y="209550"/>
                    <a:pt x="759143" y="204788"/>
                  </a:cubicBezTo>
                  <a:cubicBezTo>
                    <a:pt x="756285" y="200025"/>
                    <a:pt x="728663" y="190500"/>
                    <a:pt x="719138" y="187643"/>
                  </a:cubicBezTo>
                  <a:cubicBezTo>
                    <a:pt x="707708" y="187643"/>
                    <a:pt x="680085" y="191453"/>
                    <a:pt x="669608" y="188595"/>
                  </a:cubicBezTo>
                  <a:cubicBezTo>
                    <a:pt x="659130" y="185738"/>
                    <a:pt x="651510" y="173355"/>
                    <a:pt x="645795" y="164783"/>
                  </a:cubicBezTo>
                  <a:cubicBezTo>
                    <a:pt x="640080" y="156210"/>
                    <a:pt x="641985" y="129540"/>
                    <a:pt x="641985" y="111443"/>
                  </a:cubicBezTo>
                  <a:cubicBezTo>
                    <a:pt x="641985" y="93345"/>
                    <a:pt x="677228" y="75248"/>
                    <a:pt x="681990" y="75248"/>
                  </a:cubicBezTo>
                  <a:cubicBezTo>
                    <a:pt x="686753" y="75248"/>
                    <a:pt x="723900" y="80010"/>
                    <a:pt x="731520" y="79057"/>
                  </a:cubicBezTo>
                  <a:cubicBezTo>
                    <a:pt x="739140" y="78105"/>
                    <a:pt x="911543" y="82868"/>
                    <a:pt x="913448" y="82868"/>
                  </a:cubicBezTo>
                  <a:cubicBezTo>
                    <a:pt x="915353" y="82868"/>
                    <a:pt x="924878" y="77153"/>
                    <a:pt x="922973" y="74295"/>
                  </a:cubicBezTo>
                  <a:cubicBezTo>
                    <a:pt x="922020" y="71438"/>
                    <a:pt x="910590" y="61913"/>
                    <a:pt x="907733" y="56198"/>
                  </a:cubicBezTo>
                  <a:cubicBezTo>
                    <a:pt x="904875" y="50482"/>
                    <a:pt x="911543" y="48578"/>
                    <a:pt x="916305" y="43815"/>
                  </a:cubicBezTo>
                  <a:cubicBezTo>
                    <a:pt x="921068" y="40005"/>
                    <a:pt x="938213" y="55245"/>
                    <a:pt x="943928" y="59055"/>
                  </a:cubicBezTo>
                  <a:cubicBezTo>
                    <a:pt x="949643" y="62865"/>
                    <a:pt x="962978" y="61913"/>
                    <a:pt x="966788" y="60007"/>
                  </a:cubicBezTo>
                  <a:cubicBezTo>
                    <a:pt x="969645" y="58103"/>
                    <a:pt x="975360" y="48578"/>
                    <a:pt x="978218" y="44768"/>
                  </a:cubicBezTo>
                  <a:cubicBezTo>
                    <a:pt x="981075" y="40957"/>
                    <a:pt x="1001078" y="40005"/>
                    <a:pt x="1004888" y="40005"/>
                  </a:cubicBezTo>
                  <a:cubicBezTo>
                    <a:pt x="1007745" y="40005"/>
                    <a:pt x="1018223" y="27623"/>
                    <a:pt x="1022033" y="20003"/>
                  </a:cubicBezTo>
                  <a:cubicBezTo>
                    <a:pt x="1025843" y="11430"/>
                    <a:pt x="1041083" y="5715"/>
                    <a:pt x="1046798" y="3810"/>
                  </a:cubicBezTo>
                  <a:cubicBezTo>
                    <a:pt x="1051560" y="1905"/>
                    <a:pt x="1058228" y="14288"/>
                    <a:pt x="1058228" y="14288"/>
                  </a:cubicBezTo>
                  <a:cubicBezTo>
                    <a:pt x="1058228" y="14288"/>
                    <a:pt x="1062038" y="47625"/>
                    <a:pt x="1064895" y="56198"/>
                  </a:cubicBezTo>
                  <a:cubicBezTo>
                    <a:pt x="1067753" y="63818"/>
                    <a:pt x="1090613" y="67628"/>
                    <a:pt x="1093470" y="71438"/>
                  </a:cubicBezTo>
                  <a:cubicBezTo>
                    <a:pt x="1096328" y="75248"/>
                    <a:pt x="1098233" y="114300"/>
                    <a:pt x="1098233" y="120015"/>
                  </a:cubicBezTo>
                  <a:cubicBezTo>
                    <a:pt x="1098233" y="125730"/>
                    <a:pt x="1101090" y="163830"/>
                    <a:pt x="1103948" y="170497"/>
                  </a:cubicBezTo>
                  <a:cubicBezTo>
                    <a:pt x="1106805" y="177165"/>
                    <a:pt x="1120140" y="174308"/>
                    <a:pt x="1122045" y="174308"/>
                  </a:cubicBezTo>
                  <a:cubicBezTo>
                    <a:pt x="1123950" y="174308"/>
                    <a:pt x="1148715" y="177165"/>
                    <a:pt x="1157288" y="179070"/>
                  </a:cubicBezTo>
                  <a:cubicBezTo>
                    <a:pt x="1164908" y="180022"/>
                    <a:pt x="1186815" y="208597"/>
                    <a:pt x="1193483" y="217170"/>
                  </a:cubicBezTo>
                  <a:cubicBezTo>
                    <a:pt x="1200150" y="225743"/>
                    <a:pt x="1223963" y="242888"/>
                    <a:pt x="1229678" y="250508"/>
                  </a:cubicBezTo>
                  <a:cubicBezTo>
                    <a:pt x="1235393" y="258128"/>
                    <a:pt x="1280160" y="248603"/>
                    <a:pt x="1287780" y="240983"/>
                  </a:cubicBezTo>
                  <a:cubicBezTo>
                    <a:pt x="1295400" y="233363"/>
                    <a:pt x="1310640" y="212408"/>
                    <a:pt x="1313498" y="209550"/>
                  </a:cubicBezTo>
                  <a:cubicBezTo>
                    <a:pt x="1316355" y="207645"/>
                    <a:pt x="1337310" y="202883"/>
                    <a:pt x="1338263" y="202883"/>
                  </a:cubicBezTo>
                  <a:cubicBezTo>
                    <a:pt x="1339215" y="202883"/>
                    <a:pt x="1357313" y="217170"/>
                    <a:pt x="1359218" y="220028"/>
                  </a:cubicBezTo>
                  <a:cubicBezTo>
                    <a:pt x="1361123" y="222885"/>
                    <a:pt x="1363980" y="229553"/>
                    <a:pt x="1363980" y="229553"/>
                  </a:cubicBezTo>
                  <a:cubicBezTo>
                    <a:pt x="1363980" y="229553"/>
                    <a:pt x="1348740" y="246697"/>
                    <a:pt x="1348740" y="256222"/>
                  </a:cubicBezTo>
                  <a:cubicBezTo>
                    <a:pt x="1348740" y="265747"/>
                    <a:pt x="1366838" y="264795"/>
                    <a:pt x="1366838" y="264795"/>
                  </a:cubicBezTo>
                  <a:cubicBezTo>
                    <a:pt x="1366838" y="264795"/>
                    <a:pt x="1383030" y="255270"/>
                    <a:pt x="1383983" y="250508"/>
                  </a:cubicBezTo>
                  <a:cubicBezTo>
                    <a:pt x="1385888" y="245745"/>
                    <a:pt x="1390650" y="230505"/>
                    <a:pt x="1396365" y="225743"/>
                  </a:cubicBezTo>
                  <a:cubicBezTo>
                    <a:pt x="1402080" y="220980"/>
                    <a:pt x="1415415" y="222885"/>
                    <a:pt x="1418273" y="218122"/>
                  </a:cubicBezTo>
                  <a:cubicBezTo>
                    <a:pt x="1421130" y="213360"/>
                    <a:pt x="1422083" y="203835"/>
                    <a:pt x="1424940" y="200025"/>
                  </a:cubicBezTo>
                  <a:cubicBezTo>
                    <a:pt x="1426845" y="196215"/>
                    <a:pt x="1440180" y="187643"/>
                    <a:pt x="1446848" y="180975"/>
                  </a:cubicBezTo>
                  <a:cubicBezTo>
                    <a:pt x="1452563" y="174308"/>
                    <a:pt x="1466850" y="166688"/>
                    <a:pt x="1473518" y="164783"/>
                  </a:cubicBezTo>
                  <a:cubicBezTo>
                    <a:pt x="1479233" y="161925"/>
                    <a:pt x="1492568" y="170497"/>
                    <a:pt x="1497330" y="170497"/>
                  </a:cubicBezTo>
                  <a:cubicBezTo>
                    <a:pt x="1501140" y="170497"/>
                    <a:pt x="1524953" y="145733"/>
                    <a:pt x="1531620" y="138113"/>
                  </a:cubicBezTo>
                  <a:cubicBezTo>
                    <a:pt x="1538288" y="130493"/>
                    <a:pt x="1545908" y="134303"/>
                    <a:pt x="1545908" y="134303"/>
                  </a:cubicBezTo>
                  <a:cubicBezTo>
                    <a:pt x="1545908" y="134303"/>
                    <a:pt x="1552575" y="145733"/>
                    <a:pt x="1557338" y="145733"/>
                  </a:cubicBezTo>
                  <a:cubicBezTo>
                    <a:pt x="1562100" y="146685"/>
                    <a:pt x="1567815" y="135255"/>
                    <a:pt x="1573530" y="128588"/>
                  </a:cubicBezTo>
                  <a:cubicBezTo>
                    <a:pt x="1578293" y="121920"/>
                    <a:pt x="1605915" y="103822"/>
                    <a:pt x="1610678" y="93345"/>
                  </a:cubicBezTo>
                  <a:cubicBezTo>
                    <a:pt x="1615440" y="83820"/>
                    <a:pt x="1612583" y="44768"/>
                    <a:pt x="1613535" y="40005"/>
                  </a:cubicBezTo>
                  <a:cubicBezTo>
                    <a:pt x="1614488" y="35243"/>
                    <a:pt x="1636395" y="40005"/>
                    <a:pt x="1644015" y="42863"/>
                  </a:cubicBezTo>
                  <a:cubicBezTo>
                    <a:pt x="1651635" y="45720"/>
                    <a:pt x="1663065" y="43815"/>
                    <a:pt x="1673543" y="33338"/>
                  </a:cubicBezTo>
                  <a:cubicBezTo>
                    <a:pt x="1684020" y="23813"/>
                    <a:pt x="1704975" y="18098"/>
                    <a:pt x="1713548" y="14288"/>
                  </a:cubicBezTo>
                  <a:cubicBezTo>
                    <a:pt x="1716405" y="12382"/>
                    <a:pt x="1719263" y="6668"/>
                    <a:pt x="1720215" y="0"/>
                  </a:cubicBezTo>
                  <a:cubicBezTo>
                    <a:pt x="1724978" y="953"/>
                    <a:pt x="1746885" y="12382"/>
                    <a:pt x="1746885" y="12382"/>
                  </a:cubicBezTo>
                  <a:cubicBezTo>
                    <a:pt x="1746885" y="12382"/>
                    <a:pt x="1777365" y="20955"/>
                    <a:pt x="1782128" y="21907"/>
                  </a:cubicBezTo>
                  <a:cubicBezTo>
                    <a:pt x="1786890" y="22860"/>
                    <a:pt x="1812608" y="35243"/>
                    <a:pt x="1822133" y="43815"/>
                  </a:cubicBezTo>
                  <a:cubicBezTo>
                    <a:pt x="1831658" y="52388"/>
                    <a:pt x="1824990" y="64770"/>
                    <a:pt x="1817370" y="82868"/>
                  </a:cubicBezTo>
                  <a:cubicBezTo>
                    <a:pt x="1809750" y="100965"/>
                    <a:pt x="1807845" y="123825"/>
                    <a:pt x="1807845" y="123825"/>
                  </a:cubicBezTo>
                  <a:cubicBezTo>
                    <a:pt x="1807845" y="123825"/>
                    <a:pt x="1851660" y="159068"/>
                    <a:pt x="1857375" y="161925"/>
                  </a:cubicBezTo>
                  <a:cubicBezTo>
                    <a:pt x="1863090" y="164783"/>
                    <a:pt x="1876425" y="197168"/>
                    <a:pt x="1881188" y="204788"/>
                  </a:cubicBezTo>
                  <a:cubicBezTo>
                    <a:pt x="1885950" y="212408"/>
                    <a:pt x="1868805" y="234315"/>
                    <a:pt x="1861185" y="247650"/>
                  </a:cubicBezTo>
                  <a:cubicBezTo>
                    <a:pt x="1853565" y="260985"/>
                    <a:pt x="1861185" y="278130"/>
                    <a:pt x="1861185" y="288608"/>
                  </a:cubicBezTo>
                  <a:cubicBezTo>
                    <a:pt x="1861185" y="299085"/>
                    <a:pt x="1867853" y="306705"/>
                    <a:pt x="1868805" y="321945"/>
                  </a:cubicBezTo>
                  <a:cubicBezTo>
                    <a:pt x="1869758" y="337185"/>
                    <a:pt x="1885950" y="389572"/>
                    <a:pt x="1905000" y="405765"/>
                  </a:cubicBezTo>
                  <a:cubicBezTo>
                    <a:pt x="1924050" y="422910"/>
                    <a:pt x="1917383" y="442913"/>
                    <a:pt x="1917383" y="452438"/>
                  </a:cubicBezTo>
                  <a:cubicBezTo>
                    <a:pt x="1917383" y="461963"/>
                    <a:pt x="1911668" y="477203"/>
                    <a:pt x="1902143" y="483870"/>
                  </a:cubicBezTo>
                  <a:cubicBezTo>
                    <a:pt x="1892618" y="490538"/>
                    <a:pt x="1864995" y="505778"/>
                    <a:pt x="1861185" y="512445"/>
                  </a:cubicBezTo>
                  <a:cubicBezTo>
                    <a:pt x="1857375" y="519113"/>
                    <a:pt x="1886903" y="530543"/>
                    <a:pt x="1904048" y="539115"/>
                  </a:cubicBezTo>
                  <a:cubicBezTo>
                    <a:pt x="1921193" y="547688"/>
                    <a:pt x="1938338" y="572453"/>
                    <a:pt x="1940243" y="575310"/>
                  </a:cubicBezTo>
                  <a:cubicBezTo>
                    <a:pt x="1942148" y="578168"/>
                    <a:pt x="1962150" y="609600"/>
                    <a:pt x="1965960" y="614363"/>
                  </a:cubicBezTo>
                  <a:cubicBezTo>
                    <a:pt x="1969770" y="619125"/>
                    <a:pt x="1976438" y="616268"/>
                    <a:pt x="1990725" y="616268"/>
                  </a:cubicBezTo>
                  <a:cubicBezTo>
                    <a:pt x="2005013" y="616268"/>
                    <a:pt x="2008823" y="638175"/>
                    <a:pt x="2016443" y="642938"/>
                  </a:cubicBezTo>
                  <a:cubicBezTo>
                    <a:pt x="2024063" y="647700"/>
                    <a:pt x="2033588" y="652463"/>
                    <a:pt x="2038350" y="647700"/>
                  </a:cubicBezTo>
                  <a:cubicBezTo>
                    <a:pt x="2043113" y="642938"/>
                    <a:pt x="2036445" y="637223"/>
                    <a:pt x="2026920" y="622935"/>
                  </a:cubicBezTo>
                  <a:cubicBezTo>
                    <a:pt x="2017395" y="608648"/>
                    <a:pt x="2016443" y="604838"/>
                    <a:pt x="2016443" y="594360"/>
                  </a:cubicBezTo>
                  <a:cubicBezTo>
                    <a:pt x="2016443" y="583883"/>
                    <a:pt x="2018348" y="580073"/>
                    <a:pt x="2023110" y="574358"/>
                  </a:cubicBezTo>
                  <a:cubicBezTo>
                    <a:pt x="2027873" y="568643"/>
                    <a:pt x="2032635" y="562928"/>
                    <a:pt x="2030730" y="549593"/>
                  </a:cubicBezTo>
                  <a:cubicBezTo>
                    <a:pt x="2028825" y="536258"/>
                    <a:pt x="2020253" y="526733"/>
                    <a:pt x="2024063" y="509588"/>
                  </a:cubicBezTo>
                  <a:cubicBezTo>
                    <a:pt x="2027873" y="492443"/>
                    <a:pt x="2064068" y="476250"/>
                    <a:pt x="2070735" y="468630"/>
                  </a:cubicBezTo>
                  <a:cubicBezTo>
                    <a:pt x="2077403" y="461010"/>
                    <a:pt x="2125980" y="480060"/>
                    <a:pt x="2136458" y="485775"/>
                  </a:cubicBezTo>
                  <a:cubicBezTo>
                    <a:pt x="2146935" y="491490"/>
                    <a:pt x="2157413" y="517208"/>
                    <a:pt x="2157413" y="517208"/>
                  </a:cubicBezTo>
                  <a:cubicBezTo>
                    <a:pt x="2157413" y="517208"/>
                    <a:pt x="2175510" y="530543"/>
                    <a:pt x="2182178" y="530543"/>
                  </a:cubicBezTo>
                  <a:cubicBezTo>
                    <a:pt x="2188845" y="530543"/>
                    <a:pt x="2204085" y="524828"/>
                    <a:pt x="2212658" y="521970"/>
                  </a:cubicBezTo>
                  <a:cubicBezTo>
                    <a:pt x="2221230" y="519113"/>
                    <a:pt x="2235518" y="507683"/>
                    <a:pt x="2233613" y="500063"/>
                  </a:cubicBezTo>
                  <a:cubicBezTo>
                    <a:pt x="2231708" y="492443"/>
                    <a:pt x="2220278" y="489585"/>
                    <a:pt x="2213610" y="482918"/>
                  </a:cubicBezTo>
                  <a:cubicBezTo>
                    <a:pt x="2206943" y="476250"/>
                    <a:pt x="2234565" y="431483"/>
                    <a:pt x="2245995" y="413385"/>
                  </a:cubicBezTo>
                  <a:cubicBezTo>
                    <a:pt x="2257425" y="395288"/>
                    <a:pt x="2274570" y="340043"/>
                    <a:pt x="2274570" y="340043"/>
                  </a:cubicBezTo>
                  <a:cubicBezTo>
                    <a:pt x="2278380" y="329565"/>
                    <a:pt x="2306955" y="326708"/>
                    <a:pt x="2341245" y="327660"/>
                  </a:cubicBezTo>
                  <a:cubicBezTo>
                    <a:pt x="2346008" y="327660"/>
                    <a:pt x="2350770" y="327660"/>
                    <a:pt x="2356485" y="328613"/>
                  </a:cubicBezTo>
                  <a:cubicBezTo>
                    <a:pt x="2357438" y="328613"/>
                    <a:pt x="2359343" y="328613"/>
                    <a:pt x="2361248" y="328613"/>
                  </a:cubicBezTo>
                  <a:cubicBezTo>
                    <a:pt x="2362200" y="328613"/>
                    <a:pt x="2362200" y="328613"/>
                    <a:pt x="2363153" y="328613"/>
                  </a:cubicBezTo>
                  <a:cubicBezTo>
                    <a:pt x="2366963" y="328613"/>
                    <a:pt x="2370773" y="328613"/>
                    <a:pt x="2374583" y="329565"/>
                  </a:cubicBezTo>
                  <a:cubicBezTo>
                    <a:pt x="2376488" y="329565"/>
                    <a:pt x="2379345" y="329565"/>
                    <a:pt x="2381250" y="330518"/>
                  </a:cubicBezTo>
                  <a:cubicBezTo>
                    <a:pt x="2384108" y="330518"/>
                    <a:pt x="2386965" y="330518"/>
                    <a:pt x="2388870" y="331470"/>
                  </a:cubicBezTo>
                  <a:cubicBezTo>
                    <a:pt x="2393633" y="331470"/>
                    <a:pt x="2398395" y="332422"/>
                    <a:pt x="2402205" y="332422"/>
                  </a:cubicBezTo>
                  <a:cubicBezTo>
                    <a:pt x="2404110" y="332422"/>
                    <a:pt x="2406015" y="332422"/>
                    <a:pt x="2407920" y="333375"/>
                  </a:cubicBezTo>
                  <a:cubicBezTo>
                    <a:pt x="2423160" y="335280"/>
                    <a:pt x="2436495" y="337185"/>
                    <a:pt x="2446973" y="338138"/>
                  </a:cubicBezTo>
                  <a:cubicBezTo>
                    <a:pt x="2448878" y="338138"/>
                    <a:pt x="2449830" y="338138"/>
                    <a:pt x="2451735" y="339090"/>
                  </a:cubicBezTo>
                  <a:cubicBezTo>
                    <a:pt x="2452688" y="339090"/>
                    <a:pt x="2453640" y="339090"/>
                    <a:pt x="2454593" y="339090"/>
                  </a:cubicBezTo>
                  <a:cubicBezTo>
                    <a:pt x="2455545" y="339090"/>
                    <a:pt x="2456498" y="339090"/>
                    <a:pt x="2457450" y="339090"/>
                  </a:cubicBezTo>
                  <a:cubicBezTo>
                    <a:pt x="2458403" y="339090"/>
                    <a:pt x="2458403" y="339090"/>
                    <a:pt x="2459355" y="339090"/>
                  </a:cubicBezTo>
                  <a:cubicBezTo>
                    <a:pt x="2460308" y="339090"/>
                    <a:pt x="2461260" y="339090"/>
                    <a:pt x="2461260" y="339090"/>
                  </a:cubicBezTo>
                  <a:cubicBezTo>
                    <a:pt x="2465070" y="339090"/>
                    <a:pt x="2466975" y="340043"/>
                    <a:pt x="2466975" y="340043"/>
                  </a:cubicBezTo>
                  <a:cubicBezTo>
                    <a:pt x="2466975" y="340043"/>
                    <a:pt x="2457450" y="401003"/>
                    <a:pt x="2466975" y="421005"/>
                  </a:cubicBezTo>
                  <a:cubicBezTo>
                    <a:pt x="2476500" y="441960"/>
                    <a:pt x="2495550" y="445770"/>
                    <a:pt x="2501265" y="462915"/>
                  </a:cubicBezTo>
                  <a:cubicBezTo>
                    <a:pt x="2506980" y="480060"/>
                    <a:pt x="2506980" y="508635"/>
                    <a:pt x="2524125" y="531495"/>
                  </a:cubicBezTo>
                  <a:cubicBezTo>
                    <a:pt x="2541270" y="554355"/>
                    <a:pt x="2537460" y="548640"/>
                    <a:pt x="2552700" y="561975"/>
                  </a:cubicBezTo>
                  <a:cubicBezTo>
                    <a:pt x="2567940" y="575310"/>
                    <a:pt x="2577465" y="582930"/>
                    <a:pt x="2577465" y="582930"/>
                  </a:cubicBezTo>
                  <a:lnTo>
                    <a:pt x="2630805" y="582930"/>
                  </a:lnTo>
                  <a:cubicBezTo>
                    <a:pt x="2630805" y="582930"/>
                    <a:pt x="2623185" y="600075"/>
                    <a:pt x="2630805" y="615315"/>
                  </a:cubicBezTo>
                  <a:cubicBezTo>
                    <a:pt x="2638425" y="630555"/>
                    <a:pt x="2640330" y="632460"/>
                    <a:pt x="2674620" y="649605"/>
                  </a:cubicBezTo>
                  <a:cubicBezTo>
                    <a:pt x="2708910" y="666750"/>
                    <a:pt x="2737485" y="672465"/>
                    <a:pt x="2747010" y="678180"/>
                  </a:cubicBezTo>
                  <a:cubicBezTo>
                    <a:pt x="2756535" y="683895"/>
                    <a:pt x="2777490" y="668655"/>
                    <a:pt x="2790825" y="699135"/>
                  </a:cubicBezTo>
                  <a:cubicBezTo>
                    <a:pt x="2804160" y="729615"/>
                    <a:pt x="2811780" y="739140"/>
                    <a:pt x="2817495" y="741045"/>
                  </a:cubicBezTo>
                  <a:cubicBezTo>
                    <a:pt x="2823210" y="742950"/>
                    <a:pt x="2834640" y="762000"/>
                    <a:pt x="2865120" y="756285"/>
                  </a:cubicBezTo>
                  <a:cubicBezTo>
                    <a:pt x="2895600" y="750570"/>
                    <a:pt x="2927985" y="729615"/>
                    <a:pt x="2927985" y="729615"/>
                  </a:cubicBezTo>
                  <a:lnTo>
                    <a:pt x="2932748" y="74295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CFDD8A3C-D527-885E-F65B-DE6E2B562233}"/>
                </a:ext>
              </a:extLst>
            </p:cNvPr>
            <p:cNvSpPr/>
            <p:nvPr/>
          </p:nvSpPr>
          <p:spPr>
            <a:xfrm>
              <a:off x="7480934" y="1471612"/>
              <a:ext cx="927932" cy="1391512"/>
            </a:xfrm>
            <a:custGeom>
              <a:avLst/>
              <a:gdLst>
                <a:gd name="connsiteX0" fmla="*/ 895350 w 927932"/>
                <a:gd name="connsiteY0" fmla="*/ 781050 h 1391512"/>
                <a:gd name="connsiteX1" fmla="*/ 883920 w 927932"/>
                <a:gd name="connsiteY1" fmla="*/ 815340 h 1391512"/>
                <a:gd name="connsiteX2" fmla="*/ 897255 w 927932"/>
                <a:gd name="connsiteY2" fmla="*/ 841058 h 1391512"/>
                <a:gd name="connsiteX3" fmla="*/ 905828 w 927932"/>
                <a:gd name="connsiteY3" fmla="*/ 890588 h 1391512"/>
                <a:gd name="connsiteX4" fmla="*/ 903922 w 927932"/>
                <a:gd name="connsiteY4" fmla="*/ 895350 h 1391512"/>
                <a:gd name="connsiteX5" fmla="*/ 885825 w 927932"/>
                <a:gd name="connsiteY5" fmla="*/ 931545 h 1391512"/>
                <a:gd name="connsiteX6" fmla="*/ 832485 w 927932"/>
                <a:gd name="connsiteY6" fmla="*/ 973455 h 1391512"/>
                <a:gd name="connsiteX7" fmla="*/ 801053 w 927932"/>
                <a:gd name="connsiteY7" fmla="*/ 1000125 h 1391512"/>
                <a:gd name="connsiteX8" fmla="*/ 797242 w 927932"/>
                <a:gd name="connsiteY8" fmla="*/ 1002983 h 1391512"/>
                <a:gd name="connsiteX9" fmla="*/ 741045 w 927932"/>
                <a:gd name="connsiteY9" fmla="*/ 1040130 h 1391512"/>
                <a:gd name="connsiteX10" fmla="*/ 714375 w 927932"/>
                <a:gd name="connsiteY10" fmla="*/ 1065848 h 1391512"/>
                <a:gd name="connsiteX11" fmla="*/ 663892 w 927932"/>
                <a:gd name="connsiteY11" fmla="*/ 1104900 h 1391512"/>
                <a:gd name="connsiteX12" fmla="*/ 631508 w 927932"/>
                <a:gd name="connsiteY12" fmla="*/ 1109663 h 1391512"/>
                <a:gd name="connsiteX13" fmla="*/ 591503 w 927932"/>
                <a:gd name="connsiteY13" fmla="*/ 1123950 h 1391512"/>
                <a:gd name="connsiteX14" fmla="*/ 561975 w 927932"/>
                <a:gd name="connsiteY14" fmla="*/ 1157288 h 1391512"/>
                <a:gd name="connsiteX15" fmla="*/ 523875 w 927932"/>
                <a:gd name="connsiteY15" fmla="*/ 1157288 h 1391512"/>
                <a:gd name="connsiteX16" fmla="*/ 508635 w 927932"/>
                <a:gd name="connsiteY16" fmla="*/ 1132523 h 1391512"/>
                <a:gd name="connsiteX17" fmla="*/ 470535 w 927932"/>
                <a:gd name="connsiteY17" fmla="*/ 1132523 h 1391512"/>
                <a:gd name="connsiteX18" fmla="*/ 448628 w 927932"/>
                <a:gd name="connsiteY18" fmla="*/ 1131570 h 1391512"/>
                <a:gd name="connsiteX19" fmla="*/ 437197 w 927932"/>
                <a:gd name="connsiteY19" fmla="*/ 1102043 h 1391512"/>
                <a:gd name="connsiteX20" fmla="*/ 418147 w 927932"/>
                <a:gd name="connsiteY20" fmla="*/ 1102043 h 1391512"/>
                <a:gd name="connsiteX21" fmla="*/ 361950 w 927932"/>
                <a:gd name="connsiteY21" fmla="*/ 1143953 h 1391512"/>
                <a:gd name="connsiteX22" fmla="*/ 374333 w 927932"/>
                <a:gd name="connsiteY22" fmla="*/ 1183957 h 1391512"/>
                <a:gd name="connsiteX23" fmla="*/ 391478 w 927932"/>
                <a:gd name="connsiteY23" fmla="*/ 1212532 h 1391512"/>
                <a:gd name="connsiteX24" fmla="*/ 361950 w 927932"/>
                <a:gd name="connsiteY24" fmla="*/ 1278255 h 1391512"/>
                <a:gd name="connsiteX25" fmla="*/ 324803 w 927932"/>
                <a:gd name="connsiteY25" fmla="*/ 1318260 h 1391512"/>
                <a:gd name="connsiteX26" fmla="*/ 283845 w 927932"/>
                <a:gd name="connsiteY26" fmla="*/ 1334453 h 1391512"/>
                <a:gd name="connsiteX27" fmla="*/ 262890 w 927932"/>
                <a:gd name="connsiteY27" fmla="*/ 1328738 h 1391512"/>
                <a:gd name="connsiteX28" fmla="*/ 230505 w 927932"/>
                <a:gd name="connsiteY28" fmla="*/ 1363028 h 1391512"/>
                <a:gd name="connsiteX29" fmla="*/ 198120 w 927932"/>
                <a:gd name="connsiteY29" fmla="*/ 1387793 h 1391512"/>
                <a:gd name="connsiteX30" fmla="*/ 194310 w 927932"/>
                <a:gd name="connsiteY30" fmla="*/ 1389698 h 1391512"/>
                <a:gd name="connsiteX31" fmla="*/ 163830 w 927932"/>
                <a:gd name="connsiteY31" fmla="*/ 1384935 h 1391512"/>
                <a:gd name="connsiteX32" fmla="*/ 116205 w 927932"/>
                <a:gd name="connsiteY32" fmla="*/ 1375410 h 1391512"/>
                <a:gd name="connsiteX33" fmla="*/ 95250 w 927932"/>
                <a:gd name="connsiteY33" fmla="*/ 1342073 h 1391512"/>
                <a:gd name="connsiteX34" fmla="*/ 95250 w 927932"/>
                <a:gd name="connsiteY34" fmla="*/ 1310640 h 1391512"/>
                <a:gd name="connsiteX35" fmla="*/ 86678 w 927932"/>
                <a:gd name="connsiteY35" fmla="*/ 1287780 h 1391512"/>
                <a:gd name="connsiteX36" fmla="*/ 61913 w 927932"/>
                <a:gd name="connsiteY36" fmla="*/ 1245870 h 1391512"/>
                <a:gd name="connsiteX37" fmla="*/ 39053 w 927932"/>
                <a:gd name="connsiteY37" fmla="*/ 1264920 h 1391512"/>
                <a:gd name="connsiteX38" fmla="*/ 35243 w 927932"/>
                <a:gd name="connsiteY38" fmla="*/ 1267778 h 1391512"/>
                <a:gd name="connsiteX39" fmla="*/ 6668 w 927932"/>
                <a:gd name="connsiteY39" fmla="*/ 1267778 h 1391512"/>
                <a:gd name="connsiteX40" fmla="*/ 14288 w 927932"/>
                <a:gd name="connsiteY40" fmla="*/ 1245870 h 1391512"/>
                <a:gd name="connsiteX41" fmla="*/ 20003 w 927932"/>
                <a:gd name="connsiteY41" fmla="*/ 1188720 h 1391512"/>
                <a:gd name="connsiteX42" fmla="*/ 30480 w 927932"/>
                <a:gd name="connsiteY42" fmla="*/ 1171575 h 1391512"/>
                <a:gd name="connsiteX43" fmla="*/ 21908 w 927932"/>
                <a:gd name="connsiteY43" fmla="*/ 1138238 h 1391512"/>
                <a:gd name="connsiteX44" fmla="*/ 20955 w 927932"/>
                <a:gd name="connsiteY44" fmla="*/ 1115378 h 1391512"/>
                <a:gd name="connsiteX45" fmla="*/ 4763 w 927932"/>
                <a:gd name="connsiteY45" fmla="*/ 1082993 h 1391512"/>
                <a:gd name="connsiteX46" fmla="*/ 0 w 927932"/>
                <a:gd name="connsiteY46" fmla="*/ 1048703 h 1391512"/>
                <a:gd name="connsiteX47" fmla="*/ 15240 w 927932"/>
                <a:gd name="connsiteY47" fmla="*/ 1017270 h 1391512"/>
                <a:gd name="connsiteX48" fmla="*/ 39053 w 927932"/>
                <a:gd name="connsiteY48" fmla="*/ 986790 h 1391512"/>
                <a:gd name="connsiteX49" fmla="*/ 70485 w 927932"/>
                <a:gd name="connsiteY49" fmla="*/ 913447 h 1391512"/>
                <a:gd name="connsiteX50" fmla="*/ 78105 w 927932"/>
                <a:gd name="connsiteY50" fmla="*/ 870585 h 1391512"/>
                <a:gd name="connsiteX51" fmla="*/ 96203 w 927932"/>
                <a:gd name="connsiteY51" fmla="*/ 836295 h 1391512"/>
                <a:gd name="connsiteX52" fmla="*/ 125730 w 927932"/>
                <a:gd name="connsiteY52" fmla="*/ 812483 h 1391512"/>
                <a:gd name="connsiteX53" fmla="*/ 135255 w 927932"/>
                <a:gd name="connsiteY53" fmla="*/ 805815 h 1391512"/>
                <a:gd name="connsiteX54" fmla="*/ 211455 w 927932"/>
                <a:gd name="connsiteY54" fmla="*/ 778193 h 1391512"/>
                <a:gd name="connsiteX55" fmla="*/ 272415 w 927932"/>
                <a:gd name="connsiteY55" fmla="*/ 726758 h 1391512"/>
                <a:gd name="connsiteX56" fmla="*/ 319088 w 927932"/>
                <a:gd name="connsiteY56" fmla="*/ 694372 h 1391512"/>
                <a:gd name="connsiteX57" fmla="*/ 340042 w 927932"/>
                <a:gd name="connsiteY57" fmla="*/ 670560 h 1391512"/>
                <a:gd name="connsiteX58" fmla="*/ 387667 w 927932"/>
                <a:gd name="connsiteY58" fmla="*/ 665797 h 1391512"/>
                <a:gd name="connsiteX59" fmla="*/ 398145 w 927932"/>
                <a:gd name="connsiteY59" fmla="*/ 681038 h 1391512"/>
                <a:gd name="connsiteX60" fmla="*/ 435292 w 927932"/>
                <a:gd name="connsiteY60" fmla="*/ 687705 h 1391512"/>
                <a:gd name="connsiteX61" fmla="*/ 475297 w 927932"/>
                <a:gd name="connsiteY61" fmla="*/ 668655 h 1391512"/>
                <a:gd name="connsiteX62" fmla="*/ 509588 w 927932"/>
                <a:gd name="connsiteY62" fmla="*/ 665797 h 1391512"/>
                <a:gd name="connsiteX63" fmla="*/ 530542 w 927932"/>
                <a:gd name="connsiteY63" fmla="*/ 633413 h 1391512"/>
                <a:gd name="connsiteX64" fmla="*/ 537210 w 927932"/>
                <a:gd name="connsiteY64" fmla="*/ 599122 h 1391512"/>
                <a:gd name="connsiteX65" fmla="*/ 521017 w 927932"/>
                <a:gd name="connsiteY65" fmla="*/ 580072 h 1391512"/>
                <a:gd name="connsiteX66" fmla="*/ 498158 w 927932"/>
                <a:gd name="connsiteY66" fmla="*/ 570547 h 1391512"/>
                <a:gd name="connsiteX67" fmla="*/ 481013 w 927932"/>
                <a:gd name="connsiteY67" fmla="*/ 555308 h 1391512"/>
                <a:gd name="connsiteX68" fmla="*/ 484822 w 927932"/>
                <a:gd name="connsiteY68" fmla="*/ 469583 h 1391512"/>
                <a:gd name="connsiteX69" fmla="*/ 515303 w 927932"/>
                <a:gd name="connsiteY69" fmla="*/ 442913 h 1391512"/>
                <a:gd name="connsiteX70" fmla="*/ 528638 w 927932"/>
                <a:gd name="connsiteY70" fmla="*/ 420053 h 1391512"/>
                <a:gd name="connsiteX71" fmla="*/ 519113 w 927932"/>
                <a:gd name="connsiteY71" fmla="*/ 379095 h 1391512"/>
                <a:gd name="connsiteX72" fmla="*/ 501967 w 927932"/>
                <a:gd name="connsiteY72" fmla="*/ 345758 h 1391512"/>
                <a:gd name="connsiteX73" fmla="*/ 504825 w 927932"/>
                <a:gd name="connsiteY73" fmla="*/ 312420 h 1391512"/>
                <a:gd name="connsiteX74" fmla="*/ 517208 w 927932"/>
                <a:gd name="connsiteY74" fmla="*/ 289560 h 1391512"/>
                <a:gd name="connsiteX75" fmla="*/ 501967 w 927932"/>
                <a:gd name="connsiteY75" fmla="*/ 260033 h 1391512"/>
                <a:gd name="connsiteX76" fmla="*/ 498158 w 927932"/>
                <a:gd name="connsiteY76" fmla="*/ 245745 h 1391512"/>
                <a:gd name="connsiteX77" fmla="*/ 526733 w 927932"/>
                <a:gd name="connsiteY77" fmla="*/ 209550 h 1391512"/>
                <a:gd name="connsiteX78" fmla="*/ 546735 w 927932"/>
                <a:gd name="connsiteY78" fmla="*/ 170497 h 1391512"/>
                <a:gd name="connsiteX79" fmla="*/ 546735 w 927932"/>
                <a:gd name="connsiteY79" fmla="*/ 138113 h 1391512"/>
                <a:gd name="connsiteX80" fmla="*/ 576263 w 927932"/>
                <a:gd name="connsiteY80" fmla="*/ 105728 h 1391512"/>
                <a:gd name="connsiteX81" fmla="*/ 623888 w 927932"/>
                <a:gd name="connsiteY81" fmla="*/ 89535 h 1391512"/>
                <a:gd name="connsiteX82" fmla="*/ 662940 w 927932"/>
                <a:gd name="connsiteY82" fmla="*/ 60960 h 1391512"/>
                <a:gd name="connsiteX83" fmla="*/ 697230 w 927932"/>
                <a:gd name="connsiteY83" fmla="*/ 18097 h 1391512"/>
                <a:gd name="connsiteX84" fmla="*/ 701040 w 927932"/>
                <a:gd name="connsiteY84" fmla="*/ 0 h 1391512"/>
                <a:gd name="connsiteX85" fmla="*/ 704850 w 927932"/>
                <a:gd name="connsiteY85" fmla="*/ 953 h 1391512"/>
                <a:gd name="connsiteX86" fmla="*/ 708660 w 927932"/>
                <a:gd name="connsiteY86" fmla="*/ 1905 h 1391512"/>
                <a:gd name="connsiteX87" fmla="*/ 710565 w 927932"/>
                <a:gd name="connsiteY87" fmla="*/ 1905 h 1391512"/>
                <a:gd name="connsiteX88" fmla="*/ 714375 w 927932"/>
                <a:gd name="connsiteY88" fmla="*/ 2858 h 1391512"/>
                <a:gd name="connsiteX89" fmla="*/ 735330 w 927932"/>
                <a:gd name="connsiteY89" fmla="*/ 7620 h 1391512"/>
                <a:gd name="connsiteX90" fmla="*/ 743903 w 927932"/>
                <a:gd name="connsiteY90" fmla="*/ 9525 h 1391512"/>
                <a:gd name="connsiteX91" fmla="*/ 743903 w 927932"/>
                <a:gd name="connsiteY91" fmla="*/ 9525 h 1391512"/>
                <a:gd name="connsiteX92" fmla="*/ 745808 w 927932"/>
                <a:gd name="connsiteY92" fmla="*/ 9525 h 1391512"/>
                <a:gd name="connsiteX93" fmla="*/ 746760 w 927932"/>
                <a:gd name="connsiteY93" fmla="*/ 9525 h 1391512"/>
                <a:gd name="connsiteX94" fmla="*/ 756285 w 927932"/>
                <a:gd name="connsiteY94" fmla="*/ 11430 h 1391512"/>
                <a:gd name="connsiteX95" fmla="*/ 763905 w 927932"/>
                <a:gd name="connsiteY95" fmla="*/ 12383 h 1391512"/>
                <a:gd name="connsiteX96" fmla="*/ 778192 w 927932"/>
                <a:gd name="connsiteY96" fmla="*/ 12383 h 1391512"/>
                <a:gd name="connsiteX97" fmla="*/ 782955 w 927932"/>
                <a:gd name="connsiteY97" fmla="*/ 12383 h 1391512"/>
                <a:gd name="connsiteX98" fmla="*/ 787717 w 927932"/>
                <a:gd name="connsiteY98" fmla="*/ 12383 h 1391512"/>
                <a:gd name="connsiteX99" fmla="*/ 783908 w 927932"/>
                <a:gd name="connsiteY99" fmla="*/ 35242 h 1391512"/>
                <a:gd name="connsiteX100" fmla="*/ 774383 w 927932"/>
                <a:gd name="connsiteY100" fmla="*/ 120015 h 1391512"/>
                <a:gd name="connsiteX101" fmla="*/ 787717 w 927932"/>
                <a:gd name="connsiteY101" fmla="*/ 170497 h 1391512"/>
                <a:gd name="connsiteX102" fmla="*/ 817245 w 927932"/>
                <a:gd name="connsiteY102" fmla="*/ 220028 h 1391512"/>
                <a:gd name="connsiteX103" fmla="*/ 801053 w 927932"/>
                <a:gd name="connsiteY103" fmla="*/ 277178 h 1391512"/>
                <a:gd name="connsiteX104" fmla="*/ 791528 w 927932"/>
                <a:gd name="connsiteY104" fmla="*/ 332422 h 1391512"/>
                <a:gd name="connsiteX105" fmla="*/ 803910 w 927932"/>
                <a:gd name="connsiteY105" fmla="*/ 376238 h 1391512"/>
                <a:gd name="connsiteX106" fmla="*/ 845820 w 927932"/>
                <a:gd name="connsiteY106" fmla="*/ 421958 h 1391512"/>
                <a:gd name="connsiteX107" fmla="*/ 842010 w 927932"/>
                <a:gd name="connsiteY107" fmla="*/ 477203 h 1391512"/>
                <a:gd name="connsiteX108" fmla="*/ 847725 w 927932"/>
                <a:gd name="connsiteY108" fmla="*/ 531495 h 1391512"/>
                <a:gd name="connsiteX109" fmla="*/ 860108 w 927932"/>
                <a:gd name="connsiteY109" fmla="*/ 567690 h 1391512"/>
                <a:gd name="connsiteX110" fmla="*/ 878205 w 927932"/>
                <a:gd name="connsiteY110" fmla="*/ 642938 h 1391512"/>
                <a:gd name="connsiteX111" fmla="*/ 923925 w 927932"/>
                <a:gd name="connsiteY111" fmla="*/ 674370 h 1391512"/>
                <a:gd name="connsiteX112" fmla="*/ 913447 w 927932"/>
                <a:gd name="connsiteY112" fmla="*/ 748665 h 1391512"/>
                <a:gd name="connsiteX113" fmla="*/ 898208 w 927932"/>
                <a:gd name="connsiteY113" fmla="*/ 771525 h 1391512"/>
                <a:gd name="connsiteX114" fmla="*/ 895350 w 927932"/>
                <a:gd name="connsiteY114" fmla="*/ 781050 h 13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927932" h="1391512">
                  <a:moveTo>
                    <a:pt x="895350" y="781050"/>
                  </a:moveTo>
                  <a:cubicBezTo>
                    <a:pt x="887730" y="793433"/>
                    <a:pt x="883920" y="808672"/>
                    <a:pt x="883920" y="815340"/>
                  </a:cubicBezTo>
                  <a:cubicBezTo>
                    <a:pt x="883920" y="822008"/>
                    <a:pt x="889635" y="828675"/>
                    <a:pt x="897255" y="841058"/>
                  </a:cubicBezTo>
                  <a:cubicBezTo>
                    <a:pt x="904875" y="853440"/>
                    <a:pt x="905828" y="890588"/>
                    <a:pt x="905828" y="890588"/>
                  </a:cubicBezTo>
                  <a:cubicBezTo>
                    <a:pt x="905828" y="890588"/>
                    <a:pt x="904875" y="892493"/>
                    <a:pt x="903922" y="895350"/>
                  </a:cubicBezTo>
                  <a:cubicBezTo>
                    <a:pt x="901065" y="903922"/>
                    <a:pt x="892492" y="922020"/>
                    <a:pt x="885825" y="931545"/>
                  </a:cubicBezTo>
                  <a:cubicBezTo>
                    <a:pt x="876300" y="943928"/>
                    <a:pt x="861060" y="953453"/>
                    <a:pt x="832485" y="973455"/>
                  </a:cubicBezTo>
                  <a:cubicBezTo>
                    <a:pt x="803910" y="993458"/>
                    <a:pt x="801053" y="1000125"/>
                    <a:pt x="801053" y="1000125"/>
                  </a:cubicBezTo>
                  <a:cubicBezTo>
                    <a:pt x="801053" y="1000125"/>
                    <a:pt x="800100" y="1001078"/>
                    <a:pt x="797242" y="1002983"/>
                  </a:cubicBezTo>
                  <a:cubicBezTo>
                    <a:pt x="787717" y="1010603"/>
                    <a:pt x="761047" y="1030605"/>
                    <a:pt x="741045" y="1040130"/>
                  </a:cubicBezTo>
                  <a:cubicBezTo>
                    <a:pt x="716280" y="1051560"/>
                    <a:pt x="714375" y="1065848"/>
                    <a:pt x="714375" y="1065848"/>
                  </a:cubicBezTo>
                  <a:lnTo>
                    <a:pt x="663892" y="1104900"/>
                  </a:lnTo>
                  <a:cubicBezTo>
                    <a:pt x="663892" y="1104900"/>
                    <a:pt x="641985" y="1108710"/>
                    <a:pt x="631508" y="1109663"/>
                  </a:cubicBezTo>
                  <a:cubicBezTo>
                    <a:pt x="621030" y="1110615"/>
                    <a:pt x="598170" y="1119188"/>
                    <a:pt x="591503" y="1123950"/>
                  </a:cubicBezTo>
                  <a:cubicBezTo>
                    <a:pt x="584835" y="1128713"/>
                    <a:pt x="571500" y="1145857"/>
                    <a:pt x="561975" y="1157288"/>
                  </a:cubicBezTo>
                  <a:cubicBezTo>
                    <a:pt x="552450" y="1168718"/>
                    <a:pt x="540067" y="1163003"/>
                    <a:pt x="523875" y="1157288"/>
                  </a:cubicBezTo>
                  <a:cubicBezTo>
                    <a:pt x="507683" y="1151573"/>
                    <a:pt x="511492" y="1138238"/>
                    <a:pt x="508635" y="1132523"/>
                  </a:cubicBezTo>
                  <a:cubicBezTo>
                    <a:pt x="505778" y="1126807"/>
                    <a:pt x="484822" y="1130618"/>
                    <a:pt x="470535" y="1132523"/>
                  </a:cubicBezTo>
                  <a:cubicBezTo>
                    <a:pt x="456247" y="1134428"/>
                    <a:pt x="457200" y="1132523"/>
                    <a:pt x="448628" y="1131570"/>
                  </a:cubicBezTo>
                  <a:cubicBezTo>
                    <a:pt x="440055" y="1130618"/>
                    <a:pt x="437197" y="1122998"/>
                    <a:pt x="437197" y="1102043"/>
                  </a:cubicBezTo>
                  <a:cubicBezTo>
                    <a:pt x="437197" y="1081088"/>
                    <a:pt x="421958" y="1101090"/>
                    <a:pt x="418147" y="1102043"/>
                  </a:cubicBezTo>
                  <a:cubicBezTo>
                    <a:pt x="414338" y="1102995"/>
                    <a:pt x="376238" y="1125855"/>
                    <a:pt x="361950" y="1143953"/>
                  </a:cubicBezTo>
                  <a:cubicBezTo>
                    <a:pt x="347663" y="1162050"/>
                    <a:pt x="365760" y="1176338"/>
                    <a:pt x="374333" y="1183957"/>
                  </a:cubicBezTo>
                  <a:cubicBezTo>
                    <a:pt x="382905" y="1191578"/>
                    <a:pt x="388620" y="1203960"/>
                    <a:pt x="391478" y="1212532"/>
                  </a:cubicBezTo>
                  <a:cubicBezTo>
                    <a:pt x="394335" y="1221105"/>
                    <a:pt x="367665" y="1267778"/>
                    <a:pt x="361950" y="1278255"/>
                  </a:cubicBezTo>
                  <a:cubicBezTo>
                    <a:pt x="356235" y="1288732"/>
                    <a:pt x="333375" y="1313498"/>
                    <a:pt x="324803" y="1318260"/>
                  </a:cubicBezTo>
                  <a:cubicBezTo>
                    <a:pt x="316230" y="1323023"/>
                    <a:pt x="292417" y="1334453"/>
                    <a:pt x="283845" y="1334453"/>
                  </a:cubicBezTo>
                  <a:cubicBezTo>
                    <a:pt x="275272" y="1334453"/>
                    <a:pt x="265747" y="1328738"/>
                    <a:pt x="262890" y="1328738"/>
                  </a:cubicBezTo>
                  <a:cubicBezTo>
                    <a:pt x="260033" y="1328738"/>
                    <a:pt x="238125" y="1354455"/>
                    <a:pt x="230505" y="1363028"/>
                  </a:cubicBezTo>
                  <a:cubicBezTo>
                    <a:pt x="223838" y="1370648"/>
                    <a:pt x="209550" y="1381125"/>
                    <a:pt x="198120" y="1387793"/>
                  </a:cubicBezTo>
                  <a:cubicBezTo>
                    <a:pt x="197168" y="1388745"/>
                    <a:pt x="195263" y="1388745"/>
                    <a:pt x="194310" y="1389698"/>
                  </a:cubicBezTo>
                  <a:cubicBezTo>
                    <a:pt x="182880" y="1395413"/>
                    <a:pt x="168593" y="1385888"/>
                    <a:pt x="163830" y="1384935"/>
                  </a:cubicBezTo>
                  <a:cubicBezTo>
                    <a:pt x="159068" y="1383982"/>
                    <a:pt x="134303" y="1383982"/>
                    <a:pt x="116205" y="1375410"/>
                  </a:cubicBezTo>
                  <a:cubicBezTo>
                    <a:pt x="98108" y="1366838"/>
                    <a:pt x="99060" y="1352550"/>
                    <a:pt x="95250" y="1342073"/>
                  </a:cubicBezTo>
                  <a:cubicBezTo>
                    <a:pt x="91440" y="1331595"/>
                    <a:pt x="95250" y="1319213"/>
                    <a:pt x="95250" y="1310640"/>
                  </a:cubicBezTo>
                  <a:cubicBezTo>
                    <a:pt x="95250" y="1302068"/>
                    <a:pt x="86678" y="1300163"/>
                    <a:pt x="86678" y="1287780"/>
                  </a:cubicBezTo>
                  <a:cubicBezTo>
                    <a:pt x="86678" y="1275398"/>
                    <a:pt x="68580" y="1249680"/>
                    <a:pt x="61913" y="1245870"/>
                  </a:cubicBezTo>
                  <a:cubicBezTo>
                    <a:pt x="57150" y="1243013"/>
                    <a:pt x="44768" y="1258253"/>
                    <a:pt x="39053" y="1264920"/>
                  </a:cubicBezTo>
                  <a:cubicBezTo>
                    <a:pt x="37147" y="1266825"/>
                    <a:pt x="36195" y="1267778"/>
                    <a:pt x="35243" y="1267778"/>
                  </a:cubicBezTo>
                  <a:cubicBezTo>
                    <a:pt x="32385" y="1267778"/>
                    <a:pt x="6668" y="1267778"/>
                    <a:pt x="6668" y="1267778"/>
                  </a:cubicBezTo>
                  <a:cubicBezTo>
                    <a:pt x="6668" y="1267778"/>
                    <a:pt x="12383" y="1259205"/>
                    <a:pt x="14288" y="1245870"/>
                  </a:cubicBezTo>
                  <a:cubicBezTo>
                    <a:pt x="15240" y="1232535"/>
                    <a:pt x="19050" y="1191578"/>
                    <a:pt x="20003" y="1188720"/>
                  </a:cubicBezTo>
                  <a:cubicBezTo>
                    <a:pt x="20955" y="1185863"/>
                    <a:pt x="31433" y="1179195"/>
                    <a:pt x="30480" y="1171575"/>
                  </a:cubicBezTo>
                  <a:cubicBezTo>
                    <a:pt x="29528" y="1163955"/>
                    <a:pt x="21908" y="1142048"/>
                    <a:pt x="21908" y="1138238"/>
                  </a:cubicBezTo>
                  <a:cubicBezTo>
                    <a:pt x="21908" y="1135380"/>
                    <a:pt x="24765" y="1122045"/>
                    <a:pt x="20955" y="1115378"/>
                  </a:cubicBezTo>
                  <a:cubicBezTo>
                    <a:pt x="17145" y="1108710"/>
                    <a:pt x="4763" y="1082993"/>
                    <a:pt x="4763" y="1082993"/>
                  </a:cubicBezTo>
                  <a:cubicBezTo>
                    <a:pt x="4763" y="1082993"/>
                    <a:pt x="0" y="1062990"/>
                    <a:pt x="0" y="1048703"/>
                  </a:cubicBezTo>
                  <a:cubicBezTo>
                    <a:pt x="0" y="1034415"/>
                    <a:pt x="6668" y="1025843"/>
                    <a:pt x="15240" y="1017270"/>
                  </a:cubicBezTo>
                  <a:cubicBezTo>
                    <a:pt x="23813" y="1009650"/>
                    <a:pt x="35243" y="1005840"/>
                    <a:pt x="39053" y="986790"/>
                  </a:cubicBezTo>
                  <a:cubicBezTo>
                    <a:pt x="43815" y="967740"/>
                    <a:pt x="65722" y="932497"/>
                    <a:pt x="70485" y="913447"/>
                  </a:cubicBezTo>
                  <a:cubicBezTo>
                    <a:pt x="75247" y="894397"/>
                    <a:pt x="77153" y="882015"/>
                    <a:pt x="78105" y="870585"/>
                  </a:cubicBezTo>
                  <a:cubicBezTo>
                    <a:pt x="78105" y="859155"/>
                    <a:pt x="87630" y="844868"/>
                    <a:pt x="96203" y="836295"/>
                  </a:cubicBezTo>
                  <a:cubicBezTo>
                    <a:pt x="101918" y="830580"/>
                    <a:pt x="116205" y="820103"/>
                    <a:pt x="125730" y="812483"/>
                  </a:cubicBezTo>
                  <a:cubicBezTo>
                    <a:pt x="130493" y="808672"/>
                    <a:pt x="134303" y="805815"/>
                    <a:pt x="135255" y="805815"/>
                  </a:cubicBezTo>
                  <a:cubicBezTo>
                    <a:pt x="138113" y="804863"/>
                    <a:pt x="189547" y="791528"/>
                    <a:pt x="211455" y="778193"/>
                  </a:cubicBezTo>
                  <a:cubicBezTo>
                    <a:pt x="233363" y="764858"/>
                    <a:pt x="257175" y="735330"/>
                    <a:pt x="272415" y="726758"/>
                  </a:cubicBezTo>
                  <a:cubicBezTo>
                    <a:pt x="287655" y="718185"/>
                    <a:pt x="311467" y="705803"/>
                    <a:pt x="319088" y="694372"/>
                  </a:cubicBezTo>
                  <a:cubicBezTo>
                    <a:pt x="325755" y="683895"/>
                    <a:pt x="323850" y="676275"/>
                    <a:pt x="340042" y="670560"/>
                  </a:cubicBezTo>
                  <a:cubicBezTo>
                    <a:pt x="356235" y="665797"/>
                    <a:pt x="384810" y="661988"/>
                    <a:pt x="387667" y="665797"/>
                  </a:cubicBezTo>
                  <a:cubicBezTo>
                    <a:pt x="390525" y="670560"/>
                    <a:pt x="397192" y="679133"/>
                    <a:pt x="398145" y="681038"/>
                  </a:cubicBezTo>
                  <a:cubicBezTo>
                    <a:pt x="399097" y="681990"/>
                    <a:pt x="417195" y="694372"/>
                    <a:pt x="435292" y="687705"/>
                  </a:cubicBezTo>
                  <a:cubicBezTo>
                    <a:pt x="453390" y="681038"/>
                    <a:pt x="464820" y="669608"/>
                    <a:pt x="475297" y="668655"/>
                  </a:cubicBezTo>
                  <a:cubicBezTo>
                    <a:pt x="484822" y="668655"/>
                    <a:pt x="501015" y="676275"/>
                    <a:pt x="509588" y="665797"/>
                  </a:cubicBezTo>
                  <a:cubicBezTo>
                    <a:pt x="518160" y="655320"/>
                    <a:pt x="527685" y="643890"/>
                    <a:pt x="530542" y="633413"/>
                  </a:cubicBezTo>
                  <a:cubicBezTo>
                    <a:pt x="533400" y="623888"/>
                    <a:pt x="539115" y="606743"/>
                    <a:pt x="537210" y="599122"/>
                  </a:cubicBezTo>
                  <a:cubicBezTo>
                    <a:pt x="534353" y="591503"/>
                    <a:pt x="530542" y="581978"/>
                    <a:pt x="521017" y="580072"/>
                  </a:cubicBezTo>
                  <a:cubicBezTo>
                    <a:pt x="511492" y="578168"/>
                    <a:pt x="501967" y="573405"/>
                    <a:pt x="498158" y="570547"/>
                  </a:cubicBezTo>
                  <a:cubicBezTo>
                    <a:pt x="494347" y="566738"/>
                    <a:pt x="481013" y="565785"/>
                    <a:pt x="481013" y="555308"/>
                  </a:cubicBezTo>
                  <a:cubicBezTo>
                    <a:pt x="481013" y="544830"/>
                    <a:pt x="477203" y="481965"/>
                    <a:pt x="484822" y="469583"/>
                  </a:cubicBezTo>
                  <a:cubicBezTo>
                    <a:pt x="492442" y="457200"/>
                    <a:pt x="507683" y="450533"/>
                    <a:pt x="515303" y="442913"/>
                  </a:cubicBezTo>
                  <a:cubicBezTo>
                    <a:pt x="521970" y="435292"/>
                    <a:pt x="528638" y="429578"/>
                    <a:pt x="528638" y="420053"/>
                  </a:cubicBezTo>
                  <a:cubicBezTo>
                    <a:pt x="528638" y="411480"/>
                    <a:pt x="525780" y="389572"/>
                    <a:pt x="519113" y="379095"/>
                  </a:cubicBezTo>
                  <a:cubicBezTo>
                    <a:pt x="513397" y="368617"/>
                    <a:pt x="503872" y="354330"/>
                    <a:pt x="501967" y="345758"/>
                  </a:cubicBezTo>
                  <a:cubicBezTo>
                    <a:pt x="500063" y="337185"/>
                    <a:pt x="497205" y="323850"/>
                    <a:pt x="504825" y="312420"/>
                  </a:cubicBezTo>
                  <a:cubicBezTo>
                    <a:pt x="513397" y="300038"/>
                    <a:pt x="515303" y="297180"/>
                    <a:pt x="517208" y="289560"/>
                  </a:cubicBezTo>
                  <a:cubicBezTo>
                    <a:pt x="518160" y="281940"/>
                    <a:pt x="504825" y="271463"/>
                    <a:pt x="501967" y="260033"/>
                  </a:cubicBezTo>
                  <a:cubicBezTo>
                    <a:pt x="499110" y="249555"/>
                    <a:pt x="498158" y="245745"/>
                    <a:pt x="498158" y="245745"/>
                  </a:cubicBezTo>
                  <a:cubicBezTo>
                    <a:pt x="498158" y="245745"/>
                    <a:pt x="517208" y="222885"/>
                    <a:pt x="526733" y="209550"/>
                  </a:cubicBezTo>
                  <a:cubicBezTo>
                    <a:pt x="536258" y="196215"/>
                    <a:pt x="546735" y="180975"/>
                    <a:pt x="546735" y="170497"/>
                  </a:cubicBezTo>
                  <a:cubicBezTo>
                    <a:pt x="546735" y="160020"/>
                    <a:pt x="533400" y="156210"/>
                    <a:pt x="546735" y="138113"/>
                  </a:cubicBezTo>
                  <a:cubicBezTo>
                    <a:pt x="560070" y="120967"/>
                    <a:pt x="576263" y="105728"/>
                    <a:pt x="576263" y="105728"/>
                  </a:cubicBezTo>
                  <a:cubicBezTo>
                    <a:pt x="576263" y="105728"/>
                    <a:pt x="606742" y="101917"/>
                    <a:pt x="623888" y="89535"/>
                  </a:cubicBezTo>
                  <a:cubicBezTo>
                    <a:pt x="640080" y="77153"/>
                    <a:pt x="653415" y="70485"/>
                    <a:pt x="662940" y="60960"/>
                  </a:cubicBezTo>
                  <a:cubicBezTo>
                    <a:pt x="672465" y="51435"/>
                    <a:pt x="692467" y="36195"/>
                    <a:pt x="697230" y="18097"/>
                  </a:cubicBezTo>
                  <a:cubicBezTo>
                    <a:pt x="698183" y="13335"/>
                    <a:pt x="700088" y="6667"/>
                    <a:pt x="701040" y="0"/>
                  </a:cubicBezTo>
                  <a:cubicBezTo>
                    <a:pt x="701992" y="0"/>
                    <a:pt x="703897" y="953"/>
                    <a:pt x="704850" y="953"/>
                  </a:cubicBezTo>
                  <a:cubicBezTo>
                    <a:pt x="705803" y="953"/>
                    <a:pt x="707708" y="1905"/>
                    <a:pt x="708660" y="1905"/>
                  </a:cubicBezTo>
                  <a:cubicBezTo>
                    <a:pt x="708660" y="1905"/>
                    <a:pt x="709613" y="1905"/>
                    <a:pt x="710565" y="1905"/>
                  </a:cubicBezTo>
                  <a:cubicBezTo>
                    <a:pt x="711517" y="1905"/>
                    <a:pt x="713422" y="2858"/>
                    <a:pt x="714375" y="2858"/>
                  </a:cubicBezTo>
                  <a:cubicBezTo>
                    <a:pt x="721042" y="4763"/>
                    <a:pt x="727710" y="6667"/>
                    <a:pt x="735330" y="7620"/>
                  </a:cubicBezTo>
                  <a:cubicBezTo>
                    <a:pt x="738188" y="8572"/>
                    <a:pt x="741045" y="8572"/>
                    <a:pt x="743903" y="9525"/>
                  </a:cubicBezTo>
                  <a:cubicBezTo>
                    <a:pt x="743903" y="9525"/>
                    <a:pt x="743903" y="9525"/>
                    <a:pt x="743903" y="9525"/>
                  </a:cubicBezTo>
                  <a:cubicBezTo>
                    <a:pt x="744855" y="9525"/>
                    <a:pt x="745808" y="9525"/>
                    <a:pt x="745808" y="9525"/>
                  </a:cubicBezTo>
                  <a:cubicBezTo>
                    <a:pt x="745808" y="9525"/>
                    <a:pt x="746760" y="9525"/>
                    <a:pt x="746760" y="9525"/>
                  </a:cubicBezTo>
                  <a:cubicBezTo>
                    <a:pt x="749617" y="10478"/>
                    <a:pt x="753428" y="10478"/>
                    <a:pt x="756285" y="11430"/>
                  </a:cubicBezTo>
                  <a:cubicBezTo>
                    <a:pt x="759142" y="11430"/>
                    <a:pt x="762000" y="12383"/>
                    <a:pt x="763905" y="12383"/>
                  </a:cubicBezTo>
                  <a:cubicBezTo>
                    <a:pt x="767715" y="13335"/>
                    <a:pt x="772478" y="13335"/>
                    <a:pt x="778192" y="12383"/>
                  </a:cubicBezTo>
                  <a:cubicBezTo>
                    <a:pt x="780097" y="12383"/>
                    <a:pt x="782003" y="12383"/>
                    <a:pt x="782955" y="12383"/>
                  </a:cubicBezTo>
                  <a:cubicBezTo>
                    <a:pt x="783908" y="12383"/>
                    <a:pt x="785813" y="12383"/>
                    <a:pt x="787717" y="12383"/>
                  </a:cubicBezTo>
                  <a:cubicBezTo>
                    <a:pt x="786765" y="20955"/>
                    <a:pt x="784860" y="29528"/>
                    <a:pt x="783908" y="35242"/>
                  </a:cubicBezTo>
                  <a:cubicBezTo>
                    <a:pt x="781050" y="45720"/>
                    <a:pt x="774383" y="99060"/>
                    <a:pt x="774383" y="120015"/>
                  </a:cubicBezTo>
                  <a:cubicBezTo>
                    <a:pt x="774383" y="140970"/>
                    <a:pt x="782003" y="158115"/>
                    <a:pt x="787717" y="170497"/>
                  </a:cubicBezTo>
                  <a:cubicBezTo>
                    <a:pt x="793433" y="182880"/>
                    <a:pt x="807720" y="201930"/>
                    <a:pt x="817245" y="220028"/>
                  </a:cubicBezTo>
                  <a:cubicBezTo>
                    <a:pt x="826770" y="238125"/>
                    <a:pt x="808672" y="260985"/>
                    <a:pt x="801053" y="277178"/>
                  </a:cubicBezTo>
                  <a:cubicBezTo>
                    <a:pt x="793433" y="293370"/>
                    <a:pt x="790575" y="327660"/>
                    <a:pt x="791528" y="332422"/>
                  </a:cubicBezTo>
                  <a:cubicBezTo>
                    <a:pt x="792480" y="337185"/>
                    <a:pt x="793433" y="365760"/>
                    <a:pt x="803910" y="376238"/>
                  </a:cubicBezTo>
                  <a:cubicBezTo>
                    <a:pt x="814388" y="386715"/>
                    <a:pt x="839153" y="409575"/>
                    <a:pt x="845820" y="421958"/>
                  </a:cubicBezTo>
                  <a:cubicBezTo>
                    <a:pt x="852488" y="434340"/>
                    <a:pt x="844867" y="460058"/>
                    <a:pt x="842010" y="477203"/>
                  </a:cubicBezTo>
                  <a:cubicBezTo>
                    <a:pt x="839153" y="494347"/>
                    <a:pt x="842010" y="520065"/>
                    <a:pt x="847725" y="531495"/>
                  </a:cubicBezTo>
                  <a:cubicBezTo>
                    <a:pt x="853440" y="542925"/>
                    <a:pt x="860108" y="550545"/>
                    <a:pt x="860108" y="567690"/>
                  </a:cubicBezTo>
                  <a:cubicBezTo>
                    <a:pt x="860108" y="584835"/>
                    <a:pt x="866775" y="611505"/>
                    <a:pt x="878205" y="642938"/>
                  </a:cubicBezTo>
                  <a:cubicBezTo>
                    <a:pt x="889635" y="674370"/>
                    <a:pt x="911542" y="660083"/>
                    <a:pt x="923925" y="674370"/>
                  </a:cubicBezTo>
                  <a:cubicBezTo>
                    <a:pt x="936308" y="688658"/>
                    <a:pt x="916305" y="742950"/>
                    <a:pt x="913447" y="748665"/>
                  </a:cubicBezTo>
                  <a:cubicBezTo>
                    <a:pt x="911542" y="753428"/>
                    <a:pt x="904875" y="762953"/>
                    <a:pt x="898208" y="771525"/>
                  </a:cubicBezTo>
                  <a:cubicBezTo>
                    <a:pt x="900113" y="773430"/>
                    <a:pt x="897255" y="777240"/>
                    <a:pt x="895350" y="78105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032" name="Agrupar 1031">
            <a:extLst>
              <a:ext uri="{FF2B5EF4-FFF2-40B4-BE49-F238E27FC236}">
                <a16:creationId xmlns:a16="http://schemas.microsoft.com/office/drawing/2014/main" id="{9D032500-77D1-5D61-5B68-96323BB1EA66}"/>
              </a:ext>
            </a:extLst>
          </p:cNvPr>
          <p:cNvGrpSpPr/>
          <p:nvPr/>
        </p:nvGrpSpPr>
        <p:grpSpPr>
          <a:xfrm>
            <a:off x="3568056" y="5128847"/>
            <a:ext cx="3773271" cy="1296624"/>
            <a:chOff x="1548989" y="4908021"/>
            <a:chExt cx="4789737" cy="1645916"/>
          </a:xfrm>
        </p:grpSpPr>
        <p:sp>
          <p:nvSpPr>
            <p:cNvPr id="158" name="Corda 8">
              <a:extLst>
                <a:ext uri="{FF2B5EF4-FFF2-40B4-BE49-F238E27FC236}">
                  <a16:creationId xmlns:a16="http://schemas.microsoft.com/office/drawing/2014/main" id="{4BC63A22-D341-7A2D-84B6-071B6EAC0AD6}"/>
                </a:ext>
              </a:extLst>
            </p:cNvPr>
            <p:cNvSpPr/>
            <p:nvPr/>
          </p:nvSpPr>
          <p:spPr>
            <a:xfrm rot="10800000">
              <a:off x="1798514" y="4908021"/>
              <a:ext cx="1057608" cy="1210090"/>
            </a:xfrm>
            <a:custGeom>
              <a:avLst/>
              <a:gdLst>
                <a:gd name="connsiteX0" fmla="*/ 1045856 w 1225296"/>
                <a:gd name="connsiteY0" fmla="*/ 1045856 h 1225296"/>
                <a:gd name="connsiteX1" fmla="*/ 179616 w 1225296"/>
                <a:gd name="connsiteY1" fmla="*/ 1046031 h 1225296"/>
                <a:gd name="connsiteX2" fmla="*/ 179091 w 1225296"/>
                <a:gd name="connsiteY2" fmla="*/ 179791 h 1225296"/>
                <a:gd name="connsiteX3" fmla="*/ 1045331 w 1225296"/>
                <a:gd name="connsiteY3" fmla="*/ 178916 h 1225296"/>
                <a:gd name="connsiteX4" fmla="*/ 1045856 w 1225296"/>
                <a:gd name="connsiteY4" fmla="*/ 1045856 h 1225296"/>
                <a:gd name="connsiteX0" fmla="*/ 1045331 w 1136771"/>
                <a:gd name="connsiteY0" fmla="*/ 168830 h 1215210"/>
                <a:gd name="connsiteX1" fmla="*/ 1045856 w 1136771"/>
                <a:gd name="connsiteY1" fmla="*/ 1035770 h 1215210"/>
                <a:gd name="connsiteX2" fmla="*/ 179616 w 1136771"/>
                <a:gd name="connsiteY2" fmla="*/ 1035945 h 1215210"/>
                <a:gd name="connsiteX3" fmla="*/ 179091 w 1136771"/>
                <a:gd name="connsiteY3" fmla="*/ 169705 h 1215210"/>
                <a:gd name="connsiteX4" fmla="*/ 1136771 w 1136771"/>
                <a:gd name="connsiteY4" fmla="*/ 260270 h 1215210"/>
                <a:gd name="connsiteX0" fmla="*/ 1649851 w 1649851"/>
                <a:gd name="connsiteY0" fmla="*/ 417750 h 1215210"/>
                <a:gd name="connsiteX1" fmla="*/ 1045856 w 1649851"/>
                <a:gd name="connsiteY1" fmla="*/ 1035770 h 1215210"/>
                <a:gd name="connsiteX2" fmla="*/ 179616 w 1649851"/>
                <a:gd name="connsiteY2" fmla="*/ 1035945 h 1215210"/>
                <a:gd name="connsiteX3" fmla="*/ 179091 w 1649851"/>
                <a:gd name="connsiteY3" fmla="*/ 169705 h 1215210"/>
                <a:gd name="connsiteX4" fmla="*/ 1136771 w 1649851"/>
                <a:gd name="connsiteY4" fmla="*/ 260270 h 1215210"/>
                <a:gd name="connsiteX0" fmla="*/ 1710811 w 1710811"/>
                <a:gd name="connsiteY0" fmla="*/ 600630 h 1215210"/>
                <a:gd name="connsiteX1" fmla="*/ 1045856 w 1710811"/>
                <a:gd name="connsiteY1" fmla="*/ 1035770 h 1215210"/>
                <a:gd name="connsiteX2" fmla="*/ 179616 w 1710811"/>
                <a:gd name="connsiteY2" fmla="*/ 1035945 h 1215210"/>
                <a:gd name="connsiteX3" fmla="*/ 179091 w 1710811"/>
                <a:gd name="connsiteY3" fmla="*/ 169705 h 1215210"/>
                <a:gd name="connsiteX4" fmla="*/ 1136771 w 1710811"/>
                <a:gd name="connsiteY4" fmla="*/ 260270 h 1215210"/>
                <a:gd name="connsiteX0" fmla="*/ 1045856 w 1136771"/>
                <a:gd name="connsiteY0" fmla="*/ 1035770 h 1215210"/>
                <a:gd name="connsiteX1" fmla="*/ 179616 w 1136771"/>
                <a:gd name="connsiteY1" fmla="*/ 1035945 h 1215210"/>
                <a:gd name="connsiteX2" fmla="*/ 179091 w 1136771"/>
                <a:gd name="connsiteY2" fmla="*/ 169705 h 1215210"/>
                <a:gd name="connsiteX3" fmla="*/ 1136771 w 1136771"/>
                <a:gd name="connsiteY3" fmla="*/ 260270 h 1215210"/>
                <a:gd name="connsiteX0" fmla="*/ 1045856 w 1045856"/>
                <a:gd name="connsiteY0" fmla="*/ 1067732 h 1247172"/>
                <a:gd name="connsiteX1" fmla="*/ 179616 w 1045856"/>
                <a:gd name="connsiteY1" fmla="*/ 1067907 h 1247172"/>
                <a:gd name="connsiteX2" fmla="*/ 179091 w 1045856"/>
                <a:gd name="connsiteY2" fmla="*/ 201667 h 1247172"/>
                <a:gd name="connsiteX3" fmla="*/ 1045331 w 1045856"/>
                <a:gd name="connsiteY3" fmla="*/ 226192 h 1247172"/>
                <a:gd name="connsiteX0" fmla="*/ 1045856 w 1045856"/>
                <a:gd name="connsiteY0" fmla="*/ 1052266 h 1231706"/>
                <a:gd name="connsiteX1" fmla="*/ 179616 w 1045856"/>
                <a:gd name="connsiteY1" fmla="*/ 1052441 h 1231706"/>
                <a:gd name="connsiteX2" fmla="*/ 179091 w 1045856"/>
                <a:gd name="connsiteY2" fmla="*/ 186201 h 1231706"/>
                <a:gd name="connsiteX3" fmla="*/ 1045331 w 1045856"/>
                <a:gd name="connsiteY3" fmla="*/ 241206 h 1231706"/>
                <a:gd name="connsiteX0" fmla="*/ 1045856 w 1045856"/>
                <a:gd name="connsiteY0" fmla="*/ 1034038 h 1213478"/>
                <a:gd name="connsiteX1" fmla="*/ 179616 w 1045856"/>
                <a:gd name="connsiteY1" fmla="*/ 1034213 h 1213478"/>
                <a:gd name="connsiteX2" fmla="*/ 179091 w 1045856"/>
                <a:gd name="connsiteY2" fmla="*/ 167973 h 1213478"/>
                <a:gd name="connsiteX3" fmla="*/ 1045331 w 1045856"/>
                <a:gd name="connsiteY3" fmla="*/ 222978 h 1213478"/>
                <a:gd name="connsiteX0" fmla="*/ 1045856 w 1045856"/>
                <a:gd name="connsiteY0" fmla="*/ 1034038 h 1213478"/>
                <a:gd name="connsiteX1" fmla="*/ 179616 w 1045856"/>
                <a:gd name="connsiteY1" fmla="*/ 1034213 h 1213478"/>
                <a:gd name="connsiteX2" fmla="*/ 179091 w 1045856"/>
                <a:gd name="connsiteY2" fmla="*/ 167973 h 1213478"/>
                <a:gd name="connsiteX3" fmla="*/ 1045331 w 1045856"/>
                <a:gd name="connsiteY3" fmla="*/ 222978 h 1213478"/>
                <a:gd name="connsiteX0" fmla="*/ 1045856 w 1056761"/>
                <a:gd name="connsiteY0" fmla="*/ 1041956 h 1221396"/>
                <a:gd name="connsiteX1" fmla="*/ 179616 w 1056761"/>
                <a:gd name="connsiteY1" fmla="*/ 1042131 h 1221396"/>
                <a:gd name="connsiteX2" fmla="*/ 179091 w 1056761"/>
                <a:gd name="connsiteY2" fmla="*/ 175891 h 1221396"/>
                <a:gd name="connsiteX3" fmla="*/ 1056761 w 1056761"/>
                <a:gd name="connsiteY3" fmla="*/ 213751 h 1221396"/>
                <a:gd name="connsiteX0" fmla="*/ 1045856 w 1056761"/>
                <a:gd name="connsiteY0" fmla="*/ 1031798 h 1211238"/>
                <a:gd name="connsiteX1" fmla="*/ 179616 w 1056761"/>
                <a:gd name="connsiteY1" fmla="*/ 1031973 h 1211238"/>
                <a:gd name="connsiteX2" fmla="*/ 179091 w 1056761"/>
                <a:gd name="connsiteY2" fmla="*/ 165733 h 1211238"/>
                <a:gd name="connsiteX3" fmla="*/ 1056761 w 1056761"/>
                <a:gd name="connsiteY3" fmla="*/ 203593 h 1211238"/>
                <a:gd name="connsiteX0" fmla="*/ 1006442 w 1023062"/>
                <a:gd name="connsiteY0" fmla="*/ 1029893 h 1176608"/>
                <a:gd name="connsiteX1" fmla="*/ 145917 w 1023062"/>
                <a:gd name="connsiteY1" fmla="*/ 1031973 h 1176608"/>
                <a:gd name="connsiteX2" fmla="*/ 145392 w 1023062"/>
                <a:gd name="connsiteY2" fmla="*/ 165733 h 1176608"/>
                <a:gd name="connsiteX3" fmla="*/ 1023062 w 1023062"/>
                <a:gd name="connsiteY3" fmla="*/ 203593 h 1176608"/>
                <a:gd name="connsiteX0" fmla="*/ 1006442 w 1023062"/>
                <a:gd name="connsiteY0" fmla="*/ 1029893 h 1211014"/>
                <a:gd name="connsiteX1" fmla="*/ 145917 w 1023062"/>
                <a:gd name="connsiteY1" fmla="*/ 1031973 h 1211014"/>
                <a:gd name="connsiteX2" fmla="*/ 145392 w 1023062"/>
                <a:gd name="connsiteY2" fmla="*/ 165733 h 1211014"/>
                <a:gd name="connsiteX3" fmla="*/ 1023062 w 1023062"/>
                <a:gd name="connsiteY3" fmla="*/ 203593 h 1211014"/>
                <a:gd name="connsiteX0" fmla="*/ 1015980 w 1032600"/>
                <a:gd name="connsiteY0" fmla="*/ 1029893 h 1218065"/>
                <a:gd name="connsiteX1" fmla="*/ 155455 w 1032600"/>
                <a:gd name="connsiteY1" fmla="*/ 1031973 h 1218065"/>
                <a:gd name="connsiteX2" fmla="*/ 154930 w 1032600"/>
                <a:gd name="connsiteY2" fmla="*/ 165733 h 1218065"/>
                <a:gd name="connsiteX3" fmla="*/ 1032600 w 1032600"/>
                <a:gd name="connsiteY3" fmla="*/ 203593 h 1218065"/>
                <a:gd name="connsiteX0" fmla="*/ 1039402 w 1056022"/>
                <a:gd name="connsiteY0" fmla="*/ 1029893 h 1218065"/>
                <a:gd name="connsiteX1" fmla="*/ 178877 w 1056022"/>
                <a:gd name="connsiteY1" fmla="*/ 1031973 h 1218065"/>
                <a:gd name="connsiteX2" fmla="*/ 178352 w 1056022"/>
                <a:gd name="connsiteY2" fmla="*/ 165733 h 1218065"/>
                <a:gd name="connsiteX3" fmla="*/ 1056022 w 1056022"/>
                <a:gd name="connsiteY3" fmla="*/ 203593 h 1218065"/>
                <a:gd name="connsiteX0" fmla="*/ 1040195 w 1056815"/>
                <a:gd name="connsiteY0" fmla="*/ 1029893 h 1218065"/>
                <a:gd name="connsiteX1" fmla="*/ 179670 w 1056815"/>
                <a:gd name="connsiteY1" fmla="*/ 1031973 h 1218065"/>
                <a:gd name="connsiteX2" fmla="*/ 179145 w 1056815"/>
                <a:gd name="connsiteY2" fmla="*/ 165733 h 1218065"/>
                <a:gd name="connsiteX3" fmla="*/ 1056815 w 1056815"/>
                <a:gd name="connsiteY3" fmla="*/ 203593 h 1218065"/>
                <a:gd name="connsiteX0" fmla="*/ 1040988 w 1057608"/>
                <a:gd name="connsiteY0" fmla="*/ 1029893 h 1218065"/>
                <a:gd name="connsiteX1" fmla="*/ 180463 w 1057608"/>
                <a:gd name="connsiteY1" fmla="*/ 1031973 h 1218065"/>
                <a:gd name="connsiteX2" fmla="*/ 179938 w 1057608"/>
                <a:gd name="connsiteY2" fmla="*/ 165733 h 1218065"/>
                <a:gd name="connsiteX3" fmla="*/ 1057608 w 1057608"/>
                <a:gd name="connsiteY3" fmla="*/ 203593 h 1218065"/>
                <a:gd name="connsiteX0" fmla="*/ 1040988 w 1057608"/>
                <a:gd name="connsiteY0" fmla="*/ 1029893 h 1218065"/>
                <a:gd name="connsiteX1" fmla="*/ 180463 w 1057608"/>
                <a:gd name="connsiteY1" fmla="*/ 1031973 h 1218065"/>
                <a:gd name="connsiteX2" fmla="*/ 179938 w 1057608"/>
                <a:gd name="connsiteY2" fmla="*/ 165733 h 1218065"/>
                <a:gd name="connsiteX3" fmla="*/ 1057608 w 1057608"/>
                <a:gd name="connsiteY3" fmla="*/ 203593 h 1218065"/>
                <a:gd name="connsiteX0" fmla="*/ 1040988 w 1057608"/>
                <a:gd name="connsiteY0" fmla="*/ 1029893 h 1210090"/>
                <a:gd name="connsiteX1" fmla="*/ 180463 w 1057608"/>
                <a:gd name="connsiteY1" fmla="*/ 1031973 h 1210090"/>
                <a:gd name="connsiteX2" fmla="*/ 179938 w 1057608"/>
                <a:gd name="connsiteY2" fmla="*/ 165733 h 1210090"/>
                <a:gd name="connsiteX3" fmla="*/ 1057608 w 1057608"/>
                <a:gd name="connsiteY3" fmla="*/ 203593 h 121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608" h="1210090">
                  <a:moveTo>
                    <a:pt x="1040988" y="1029893"/>
                  </a:moveTo>
                  <a:cubicBezTo>
                    <a:pt x="706552" y="1331944"/>
                    <a:pt x="352546" y="1198860"/>
                    <a:pt x="180463" y="1031973"/>
                  </a:cubicBezTo>
                  <a:cubicBezTo>
                    <a:pt x="8380" y="865086"/>
                    <a:pt x="-120014" y="521317"/>
                    <a:pt x="179938" y="165733"/>
                  </a:cubicBezTo>
                  <a:cubicBezTo>
                    <a:pt x="418930" y="-73646"/>
                    <a:pt x="867662" y="-47367"/>
                    <a:pt x="1057608" y="203593"/>
                  </a:cubicBezTo>
                </a:path>
              </a:pathLst>
            </a:custGeom>
            <a:ln w="38100" cap="rnd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59" name="CaixaDeTexto 158">
              <a:extLst>
                <a:ext uri="{FF2B5EF4-FFF2-40B4-BE49-F238E27FC236}">
                  <a16:creationId xmlns:a16="http://schemas.microsoft.com/office/drawing/2014/main" id="{2D0E05DA-F9A3-7446-264A-B4AABF85C21C}"/>
                </a:ext>
              </a:extLst>
            </p:cNvPr>
            <p:cNvSpPr txBox="1"/>
            <p:nvPr/>
          </p:nvSpPr>
          <p:spPr>
            <a:xfrm>
              <a:off x="1548989" y="6151615"/>
              <a:ext cx="1370829" cy="40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Título aqui</a:t>
              </a:r>
            </a:p>
          </p:txBody>
        </p:sp>
        <p:sp>
          <p:nvSpPr>
            <p:cNvPr id="1024" name="CaixaDeTexto 1023">
              <a:extLst>
                <a:ext uri="{FF2B5EF4-FFF2-40B4-BE49-F238E27FC236}">
                  <a16:creationId xmlns:a16="http://schemas.microsoft.com/office/drawing/2014/main" id="{C46BF860-8935-E3DF-5B06-92C8714E9244}"/>
                </a:ext>
              </a:extLst>
            </p:cNvPr>
            <p:cNvSpPr txBox="1"/>
            <p:nvPr/>
          </p:nvSpPr>
          <p:spPr>
            <a:xfrm>
              <a:off x="1648474" y="5200776"/>
              <a:ext cx="1192717" cy="1005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86</a:t>
              </a:r>
            </a:p>
          </p:txBody>
        </p:sp>
        <p:sp>
          <p:nvSpPr>
            <p:cNvPr id="1025" name="Corda 8">
              <a:extLst>
                <a:ext uri="{FF2B5EF4-FFF2-40B4-BE49-F238E27FC236}">
                  <a16:creationId xmlns:a16="http://schemas.microsoft.com/office/drawing/2014/main" id="{B78988F5-6FF1-798E-1235-F053C52A7627}"/>
                </a:ext>
              </a:extLst>
            </p:cNvPr>
            <p:cNvSpPr/>
            <p:nvPr/>
          </p:nvSpPr>
          <p:spPr>
            <a:xfrm rot="10800000">
              <a:off x="3507968" y="4908021"/>
              <a:ext cx="1057608" cy="1210090"/>
            </a:xfrm>
            <a:custGeom>
              <a:avLst/>
              <a:gdLst>
                <a:gd name="connsiteX0" fmla="*/ 1045856 w 1225296"/>
                <a:gd name="connsiteY0" fmla="*/ 1045856 h 1225296"/>
                <a:gd name="connsiteX1" fmla="*/ 179616 w 1225296"/>
                <a:gd name="connsiteY1" fmla="*/ 1046031 h 1225296"/>
                <a:gd name="connsiteX2" fmla="*/ 179091 w 1225296"/>
                <a:gd name="connsiteY2" fmla="*/ 179791 h 1225296"/>
                <a:gd name="connsiteX3" fmla="*/ 1045331 w 1225296"/>
                <a:gd name="connsiteY3" fmla="*/ 178916 h 1225296"/>
                <a:gd name="connsiteX4" fmla="*/ 1045856 w 1225296"/>
                <a:gd name="connsiteY4" fmla="*/ 1045856 h 1225296"/>
                <a:gd name="connsiteX0" fmla="*/ 1045331 w 1136771"/>
                <a:gd name="connsiteY0" fmla="*/ 168830 h 1215210"/>
                <a:gd name="connsiteX1" fmla="*/ 1045856 w 1136771"/>
                <a:gd name="connsiteY1" fmla="*/ 1035770 h 1215210"/>
                <a:gd name="connsiteX2" fmla="*/ 179616 w 1136771"/>
                <a:gd name="connsiteY2" fmla="*/ 1035945 h 1215210"/>
                <a:gd name="connsiteX3" fmla="*/ 179091 w 1136771"/>
                <a:gd name="connsiteY3" fmla="*/ 169705 h 1215210"/>
                <a:gd name="connsiteX4" fmla="*/ 1136771 w 1136771"/>
                <a:gd name="connsiteY4" fmla="*/ 260270 h 1215210"/>
                <a:gd name="connsiteX0" fmla="*/ 1649851 w 1649851"/>
                <a:gd name="connsiteY0" fmla="*/ 417750 h 1215210"/>
                <a:gd name="connsiteX1" fmla="*/ 1045856 w 1649851"/>
                <a:gd name="connsiteY1" fmla="*/ 1035770 h 1215210"/>
                <a:gd name="connsiteX2" fmla="*/ 179616 w 1649851"/>
                <a:gd name="connsiteY2" fmla="*/ 1035945 h 1215210"/>
                <a:gd name="connsiteX3" fmla="*/ 179091 w 1649851"/>
                <a:gd name="connsiteY3" fmla="*/ 169705 h 1215210"/>
                <a:gd name="connsiteX4" fmla="*/ 1136771 w 1649851"/>
                <a:gd name="connsiteY4" fmla="*/ 260270 h 1215210"/>
                <a:gd name="connsiteX0" fmla="*/ 1710811 w 1710811"/>
                <a:gd name="connsiteY0" fmla="*/ 600630 h 1215210"/>
                <a:gd name="connsiteX1" fmla="*/ 1045856 w 1710811"/>
                <a:gd name="connsiteY1" fmla="*/ 1035770 h 1215210"/>
                <a:gd name="connsiteX2" fmla="*/ 179616 w 1710811"/>
                <a:gd name="connsiteY2" fmla="*/ 1035945 h 1215210"/>
                <a:gd name="connsiteX3" fmla="*/ 179091 w 1710811"/>
                <a:gd name="connsiteY3" fmla="*/ 169705 h 1215210"/>
                <a:gd name="connsiteX4" fmla="*/ 1136771 w 1710811"/>
                <a:gd name="connsiteY4" fmla="*/ 260270 h 1215210"/>
                <a:gd name="connsiteX0" fmla="*/ 1045856 w 1136771"/>
                <a:gd name="connsiteY0" fmla="*/ 1035770 h 1215210"/>
                <a:gd name="connsiteX1" fmla="*/ 179616 w 1136771"/>
                <a:gd name="connsiteY1" fmla="*/ 1035945 h 1215210"/>
                <a:gd name="connsiteX2" fmla="*/ 179091 w 1136771"/>
                <a:gd name="connsiteY2" fmla="*/ 169705 h 1215210"/>
                <a:gd name="connsiteX3" fmla="*/ 1136771 w 1136771"/>
                <a:gd name="connsiteY3" fmla="*/ 260270 h 1215210"/>
                <a:gd name="connsiteX0" fmla="*/ 1045856 w 1045856"/>
                <a:gd name="connsiteY0" fmla="*/ 1067732 h 1247172"/>
                <a:gd name="connsiteX1" fmla="*/ 179616 w 1045856"/>
                <a:gd name="connsiteY1" fmla="*/ 1067907 h 1247172"/>
                <a:gd name="connsiteX2" fmla="*/ 179091 w 1045856"/>
                <a:gd name="connsiteY2" fmla="*/ 201667 h 1247172"/>
                <a:gd name="connsiteX3" fmla="*/ 1045331 w 1045856"/>
                <a:gd name="connsiteY3" fmla="*/ 226192 h 1247172"/>
                <a:gd name="connsiteX0" fmla="*/ 1045856 w 1045856"/>
                <a:gd name="connsiteY0" fmla="*/ 1052266 h 1231706"/>
                <a:gd name="connsiteX1" fmla="*/ 179616 w 1045856"/>
                <a:gd name="connsiteY1" fmla="*/ 1052441 h 1231706"/>
                <a:gd name="connsiteX2" fmla="*/ 179091 w 1045856"/>
                <a:gd name="connsiteY2" fmla="*/ 186201 h 1231706"/>
                <a:gd name="connsiteX3" fmla="*/ 1045331 w 1045856"/>
                <a:gd name="connsiteY3" fmla="*/ 241206 h 1231706"/>
                <a:gd name="connsiteX0" fmla="*/ 1045856 w 1045856"/>
                <a:gd name="connsiteY0" fmla="*/ 1034038 h 1213478"/>
                <a:gd name="connsiteX1" fmla="*/ 179616 w 1045856"/>
                <a:gd name="connsiteY1" fmla="*/ 1034213 h 1213478"/>
                <a:gd name="connsiteX2" fmla="*/ 179091 w 1045856"/>
                <a:gd name="connsiteY2" fmla="*/ 167973 h 1213478"/>
                <a:gd name="connsiteX3" fmla="*/ 1045331 w 1045856"/>
                <a:gd name="connsiteY3" fmla="*/ 222978 h 1213478"/>
                <a:gd name="connsiteX0" fmla="*/ 1045856 w 1045856"/>
                <a:gd name="connsiteY0" fmla="*/ 1034038 h 1213478"/>
                <a:gd name="connsiteX1" fmla="*/ 179616 w 1045856"/>
                <a:gd name="connsiteY1" fmla="*/ 1034213 h 1213478"/>
                <a:gd name="connsiteX2" fmla="*/ 179091 w 1045856"/>
                <a:gd name="connsiteY2" fmla="*/ 167973 h 1213478"/>
                <a:gd name="connsiteX3" fmla="*/ 1045331 w 1045856"/>
                <a:gd name="connsiteY3" fmla="*/ 222978 h 1213478"/>
                <a:gd name="connsiteX0" fmla="*/ 1045856 w 1056761"/>
                <a:gd name="connsiteY0" fmla="*/ 1041956 h 1221396"/>
                <a:gd name="connsiteX1" fmla="*/ 179616 w 1056761"/>
                <a:gd name="connsiteY1" fmla="*/ 1042131 h 1221396"/>
                <a:gd name="connsiteX2" fmla="*/ 179091 w 1056761"/>
                <a:gd name="connsiteY2" fmla="*/ 175891 h 1221396"/>
                <a:gd name="connsiteX3" fmla="*/ 1056761 w 1056761"/>
                <a:gd name="connsiteY3" fmla="*/ 213751 h 1221396"/>
                <a:gd name="connsiteX0" fmla="*/ 1045856 w 1056761"/>
                <a:gd name="connsiteY0" fmla="*/ 1031798 h 1211238"/>
                <a:gd name="connsiteX1" fmla="*/ 179616 w 1056761"/>
                <a:gd name="connsiteY1" fmla="*/ 1031973 h 1211238"/>
                <a:gd name="connsiteX2" fmla="*/ 179091 w 1056761"/>
                <a:gd name="connsiteY2" fmla="*/ 165733 h 1211238"/>
                <a:gd name="connsiteX3" fmla="*/ 1056761 w 1056761"/>
                <a:gd name="connsiteY3" fmla="*/ 203593 h 1211238"/>
                <a:gd name="connsiteX0" fmla="*/ 1006442 w 1023062"/>
                <a:gd name="connsiteY0" fmla="*/ 1029893 h 1176608"/>
                <a:gd name="connsiteX1" fmla="*/ 145917 w 1023062"/>
                <a:gd name="connsiteY1" fmla="*/ 1031973 h 1176608"/>
                <a:gd name="connsiteX2" fmla="*/ 145392 w 1023062"/>
                <a:gd name="connsiteY2" fmla="*/ 165733 h 1176608"/>
                <a:gd name="connsiteX3" fmla="*/ 1023062 w 1023062"/>
                <a:gd name="connsiteY3" fmla="*/ 203593 h 1176608"/>
                <a:gd name="connsiteX0" fmla="*/ 1006442 w 1023062"/>
                <a:gd name="connsiteY0" fmla="*/ 1029893 h 1211014"/>
                <a:gd name="connsiteX1" fmla="*/ 145917 w 1023062"/>
                <a:gd name="connsiteY1" fmla="*/ 1031973 h 1211014"/>
                <a:gd name="connsiteX2" fmla="*/ 145392 w 1023062"/>
                <a:gd name="connsiteY2" fmla="*/ 165733 h 1211014"/>
                <a:gd name="connsiteX3" fmla="*/ 1023062 w 1023062"/>
                <a:gd name="connsiteY3" fmla="*/ 203593 h 1211014"/>
                <a:gd name="connsiteX0" fmla="*/ 1015980 w 1032600"/>
                <a:gd name="connsiteY0" fmla="*/ 1029893 h 1218065"/>
                <a:gd name="connsiteX1" fmla="*/ 155455 w 1032600"/>
                <a:gd name="connsiteY1" fmla="*/ 1031973 h 1218065"/>
                <a:gd name="connsiteX2" fmla="*/ 154930 w 1032600"/>
                <a:gd name="connsiteY2" fmla="*/ 165733 h 1218065"/>
                <a:gd name="connsiteX3" fmla="*/ 1032600 w 1032600"/>
                <a:gd name="connsiteY3" fmla="*/ 203593 h 1218065"/>
                <a:gd name="connsiteX0" fmla="*/ 1039402 w 1056022"/>
                <a:gd name="connsiteY0" fmla="*/ 1029893 h 1218065"/>
                <a:gd name="connsiteX1" fmla="*/ 178877 w 1056022"/>
                <a:gd name="connsiteY1" fmla="*/ 1031973 h 1218065"/>
                <a:gd name="connsiteX2" fmla="*/ 178352 w 1056022"/>
                <a:gd name="connsiteY2" fmla="*/ 165733 h 1218065"/>
                <a:gd name="connsiteX3" fmla="*/ 1056022 w 1056022"/>
                <a:gd name="connsiteY3" fmla="*/ 203593 h 1218065"/>
                <a:gd name="connsiteX0" fmla="*/ 1040195 w 1056815"/>
                <a:gd name="connsiteY0" fmla="*/ 1029893 h 1218065"/>
                <a:gd name="connsiteX1" fmla="*/ 179670 w 1056815"/>
                <a:gd name="connsiteY1" fmla="*/ 1031973 h 1218065"/>
                <a:gd name="connsiteX2" fmla="*/ 179145 w 1056815"/>
                <a:gd name="connsiteY2" fmla="*/ 165733 h 1218065"/>
                <a:gd name="connsiteX3" fmla="*/ 1056815 w 1056815"/>
                <a:gd name="connsiteY3" fmla="*/ 203593 h 1218065"/>
                <a:gd name="connsiteX0" fmla="*/ 1040988 w 1057608"/>
                <a:gd name="connsiteY0" fmla="*/ 1029893 h 1218065"/>
                <a:gd name="connsiteX1" fmla="*/ 180463 w 1057608"/>
                <a:gd name="connsiteY1" fmla="*/ 1031973 h 1218065"/>
                <a:gd name="connsiteX2" fmla="*/ 179938 w 1057608"/>
                <a:gd name="connsiteY2" fmla="*/ 165733 h 1218065"/>
                <a:gd name="connsiteX3" fmla="*/ 1057608 w 1057608"/>
                <a:gd name="connsiteY3" fmla="*/ 203593 h 1218065"/>
                <a:gd name="connsiteX0" fmla="*/ 1040988 w 1057608"/>
                <a:gd name="connsiteY0" fmla="*/ 1029893 h 1218065"/>
                <a:gd name="connsiteX1" fmla="*/ 180463 w 1057608"/>
                <a:gd name="connsiteY1" fmla="*/ 1031973 h 1218065"/>
                <a:gd name="connsiteX2" fmla="*/ 179938 w 1057608"/>
                <a:gd name="connsiteY2" fmla="*/ 165733 h 1218065"/>
                <a:gd name="connsiteX3" fmla="*/ 1057608 w 1057608"/>
                <a:gd name="connsiteY3" fmla="*/ 203593 h 1218065"/>
                <a:gd name="connsiteX0" fmla="*/ 1040988 w 1057608"/>
                <a:gd name="connsiteY0" fmla="*/ 1029893 h 1210090"/>
                <a:gd name="connsiteX1" fmla="*/ 180463 w 1057608"/>
                <a:gd name="connsiteY1" fmla="*/ 1031973 h 1210090"/>
                <a:gd name="connsiteX2" fmla="*/ 179938 w 1057608"/>
                <a:gd name="connsiteY2" fmla="*/ 165733 h 1210090"/>
                <a:gd name="connsiteX3" fmla="*/ 1057608 w 1057608"/>
                <a:gd name="connsiteY3" fmla="*/ 203593 h 121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608" h="1210090">
                  <a:moveTo>
                    <a:pt x="1040988" y="1029893"/>
                  </a:moveTo>
                  <a:cubicBezTo>
                    <a:pt x="706552" y="1331944"/>
                    <a:pt x="352546" y="1198860"/>
                    <a:pt x="180463" y="1031973"/>
                  </a:cubicBezTo>
                  <a:cubicBezTo>
                    <a:pt x="8380" y="865086"/>
                    <a:pt x="-120014" y="521317"/>
                    <a:pt x="179938" y="165733"/>
                  </a:cubicBezTo>
                  <a:cubicBezTo>
                    <a:pt x="418930" y="-73646"/>
                    <a:pt x="867662" y="-47367"/>
                    <a:pt x="1057608" y="203593"/>
                  </a:cubicBez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97599252-9AA3-D210-9F92-3D727E7742F0}"/>
                </a:ext>
              </a:extLst>
            </p:cNvPr>
            <p:cNvSpPr txBox="1"/>
            <p:nvPr/>
          </p:nvSpPr>
          <p:spPr>
            <a:xfrm>
              <a:off x="3258444" y="6151615"/>
              <a:ext cx="1370829" cy="40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Título aqui</a:t>
              </a:r>
            </a:p>
          </p:txBody>
        </p:sp>
        <p:sp>
          <p:nvSpPr>
            <p:cNvPr id="1028" name="CaixaDeTexto 1027">
              <a:extLst>
                <a:ext uri="{FF2B5EF4-FFF2-40B4-BE49-F238E27FC236}">
                  <a16:creationId xmlns:a16="http://schemas.microsoft.com/office/drawing/2014/main" id="{B0AA04FA-F504-C7DC-9A27-4FD1F5C49174}"/>
                </a:ext>
              </a:extLst>
            </p:cNvPr>
            <p:cNvSpPr txBox="1"/>
            <p:nvPr/>
          </p:nvSpPr>
          <p:spPr>
            <a:xfrm>
              <a:off x="3330688" y="5200776"/>
              <a:ext cx="1247198" cy="1005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gradFill flip="none" rotWithShape="1">
                    <a:gsLst>
                      <a:gs pos="0">
                        <a:schemeClr val="accent1">
                          <a:lumMod val="95000"/>
                          <a:lumOff val="5000"/>
                        </a:schemeClr>
                      </a:gs>
                      <a:gs pos="100000">
                        <a:schemeClr val="accent1">
                          <a:lumMod val="60000"/>
                        </a:schemeClr>
                      </a:gs>
                    </a:gsLst>
                    <a:lin ang="5400000" scaled="1"/>
                    <a:tileRect/>
                  </a:gradFill>
                  <a:latin typeface="+mj-lt"/>
                  <a:ea typeface="+mj-ea"/>
                  <a:cs typeface="+mj-cs"/>
                </a:rPr>
                <a:t>45</a:t>
              </a:r>
            </a:p>
          </p:txBody>
        </p:sp>
        <p:sp>
          <p:nvSpPr>
            <p:cNvPr id="1029" name="Corda 8">
              <a:extLst>
                <a:ext uri="{FF2B5EF4-FFF2-40B4-BE49-F238E27FC236}">
                  <a16:creationId xmlns:a16="http://schemas.microsoft.com/office/drawing/2014/main" id="{1A412A4F-85DF-F8D3-0779-DCFD4E45FA52}"/>
                </a:ext>
              </a:extLst>
            </p:cNvPr>
            <p:cNvSpPr/>
            <p:nvPr/>
          </p:nvSpPr>
          <p:spPr>
            <a:xfrm rot="10800000">
              <a:off x="5217422" y="4908021"/>
              <a:ext cx="1057608" cy="1210090"/>
            </a:xfrm>
            <a:custGeom>
              <a:avLst/>
              <a:gdLst>
                <a:gd name="connsiteX0" fmla="*/ 1045856 w 1225296"/>
                <a:gd name="connsiteY0" fmla="*/ 1045856 h 1225296"/>
                <a:gd name="connsiteX1" fmla="*/ 179616 w 1225296"/>
                <a:gd name="connsiteY1" fmla="*/ 1046031 h 1225296"/>
                <a:gd name="connsiteX2" fmla="*/ 179091 w 1225296"/>
                <a:gd name="connsiteY2" fmla="*/ 179791 h 1225296"/>
                <a:gd name="connsiteX3" fmla="*/ 1045331 w 1225296"/>
                <a:gd name="connsiteY3" fmla="*/ 178916 h 1225296"/>
                <a:gd name="connsiteX4" fmla="*/ 1045856 w 1225296"/>
                <a:gd name="connsiteY4" fmla="*/ 1045856 h 1225296"/>
                <a:gd name="connsiteX0" fmla="*/ 1045331 w 1136771"/>
                <a:gd name="connsiteY0" fmla="*/ 168830 h 1215210"/>
                <a:gd name="connsiteX1" fmla="*/ 1045856 w 1136771"/>
                <a:gd name="connsiteY1" fmla="*/ 1035770 h 1215210"/>
                <a:gd name="connsiteX2" fmla="*/ 179616 w 1136771"/>
                <a:gd name="connsiteY2" fmla="*/ 1035945 h 1215210"/>
                <a:gd name="connsiteX3" fmla="*/ 179091 w 1136771"/>
                <a:gd name="connsiteY3" fmla="*/ 169705 h 1215210"/>
                <a:gd name="connsiteX4" fmla="*/ 1136771 w 1136771"/>
                <a:gd name="connsiteY4" fmla="*/ 260270 h 1215210"/>
                <a:gd name="connsiteX0" fmla="*/ 1649851 w 1649851"/>
                <a:gd name="connsiteY0" fmla="*/ 417750 h 1215210"/>
                <a:gd name="connsiteX1" fmla="*/ 1045856 w 1649851"/>
                <a:gd name="connsiteY1" fmla="*/ 1035770 h 1215210"/>
                <a:gd name="connsiteX2" fmla="*/ 179616 w 1649851"/>
                <a:gd name="connsiteY2" fmla="*/ 1035945 h 1215210"/>
                <a:gd name="connsiteX3" fmla="*/ 179091 w 1649851"/>
                <a:gd name="connsiteY3" fmla="*/ 169705 h 1215210"/>
                <a:gd name="connsiteX4" fmla="*/ 1136771 w 1649851"/>
                <a:gd name="connsiteY4" fmla="*/ 260270 h 1215210"/>
                <a:gd name="connsiteX0" fmla="*/ 1710811 w 1710811"/>
                <a:gd name="connsiteY0" fmla="*/ 600630 h 1215210"/>
                <a:gd name="connsiteX1" fmla="*/ 1045856 w 1710811"/>
                <a:gd name="connsiteY1" fmla="*/ 1035770 h 1215210"/>
                <a:gd name="connsiteX2" fmla="*/ 179616 w 1710811"/>
                <a:gd name="connsiteY2" fmla="*/ 1035945 h 1215210"/>
                <a:gd name="connsiteX3" fmla="*/ 179091 w 1710811"/>
                <a:gd name="connsiteY3" fmla="*/ 169705 h 1215210"/>
                <a:gd name="connsiteX4" fmla="*/ 1136771 w 1710811"/>
                <a:gd name="connsiteY4" fmla="*/ 260270 h 1215210"/>
                <a:gd name="connsiteX0" fmla="*/ 1045856 w 1136771"/>
                <a:gd name="connsiteY0" fmla="*/ 1035770 h 1215210"/>
                <a:gd name="connsiteX1" fmla="*/ 179616 w 1136771"/>
                <a:gd name="connsiteY1" fmla="*/ 1035945 h 1215210"/>
                <a:gd name="connsiteX2" fmla="*/ 179091 w 1136771"/>
                <a:gd name="connsiteY2" fmla="*/ 169705 h 1215210"/>
                <a:gd name="connsiteX3" fmla="*/ 1136771 w 1136771"/>
                <a:gd name="connsiteY3" fmla="*/ 260270 h 1215210"/>
                <a:gd name="connsiteX0" fmla="*/ 1045856 w 1045856"/>
                <a:gd name="connsiteY0" fmla="*/ 1067732 h 1247172"/>
                <a:gd name="connsiteX1" fmla="*/ 179616 w 1045856"/>
                <a:gd name="connsiteY1" fmla="*/ 1067907 h 1247172"/>
                <a:gd name="connsiteX2" fmla="*/ 179091 w 1045856"/>
                <a:gd name="connsiteY2" fmla="*/ 201667 h 1247172"/>
                <a:gd name="connsiteX3" fmla="*/ 1045331 w 1045856"/>
                <a:gd name="connsiteY3" fmla="*/ 226192 h 1247172"/>
                <a:gd name="connsiteX0" fmla="*/ 1045856 w 1045856"/>
                <a:gd name="connsiteY0" fmla="*/ 1052266 h 1231706"/>
                <a:gd name="connsiteX1" fmla="*/ 179616 w 1045856"/>
                <a:gd name="connsiteY1" fmla="*/ 1052441 h 1231706"/>
                <a:gd name="connsiteX2" fmla="*/ 179091 w 1045856"/>
                <a:gd name="connsiteY2" fmla="*/ 186201 h 1231706"/>
                <a:gd name="connsiteX3" fmla="*/ 1045331 w 1045856"/>
                <a:gd name="connsiteY3" fmla="*/ 241206 h 1231706"/>
                <a:gd name="connsiteX0" fmla="*/ 1045856 w 1045856"/>
                <a:gd name="connsiteY0" fmla="*/ 1034038 h 1213478"/>
                <a:gd name="connsiteX1" fmla="*/ 179616 w 1045856"/>
                <a:gd name="connsiteY1" fmla="*/ 1034213 h 1213478"/>
                <a:gd name="connsiteX2" fmla="*/ 179091 w 1045856"/>
                <a:gd name="connsiteY2" fmla="*/ 167973 h 1213478"/>
                <a:gd name="connsiteX3" fmla="*/ 1045331 w 1045856"/>
                <a:gd name="connsiteY3" fmla="*/ 222978 h 1213478"/>
                <a:gd name="connsiteX0" fmla="*/ 1045856 w 1045856"/>
                <a:gd name="connsiteY0" fmla="*/ 1034038 h 1213478"/>
                <a:gd name="connsiteX1" fmla="*/ 179616 w 1045856"/>
                <a:gd name="connsiteY1" fmla="*/ 1034213 h 1213478"/>
                <a:gd name="connsiteX2" fmla="*/ 179091 w 1045856"/>
                <a:gd name="connsiteY2" fmla="*/ 167973 h 1213478"/>
                <a:gd name="connsiteX3" fmla="*/ 1045331 w 1045856"/>
                <a:gd name="connsiteY3" fmla="*/ 222978 h 1213478"/>
                <a:gd name="connsiteX0" fmla="*/ 1045856 w 1056761"/>
                <a:gd name="connsiteY0" fmla="*/ 1041956 h 1221396"/>
                <a:gd name="connsiteX1" fmla="*/ 179616 w 1056761"/>
                <a:gd name="connsiteY1" fmla="*/ 1042131 h 1221396"/>
                <a:gd name="connsiteX2" fmla="*/ 179091 w 1056761"/>
                <a:gd name="connsiteY2" fmla="*/ 175891 h 1221396"/>
                <a:gd name="connsiteX3" fmla="*/ 1056761 w 1056761"/>
                <a:gd name="connsiteY3" fmla="*/ 213751 h 1221396"/>
                <a:gd name="connsiteX0" fmla="*/ 1045856 w 1056761"/>
                <a:gd name="connsiteY0" fmla="*/ 1031798 h 1211238"/>
                <a:gd name="connsiteX1" fmla="*/ 179616 w 1056761"/>
                <a:gd name="connsiteY1" fmla="*/ 1031973 h 1211238"/>
                <a:gd name="connsiteX2" fmla="*/ 179091 w 1056761"/>
                <a:gd name="connsiteY2" fmla="*/ 165733 h 1211238"/>
                <a:gd name="connsiteX3" fmla="*/ 1056761 w 1056761"/>
                <a:gd name="connsiteY3" fmla="*/ 203593 h 1211238"/>
                <a:gd name="connsiteX0" fmla="*/ 1006442 w 1023062"/>
                <a:gd name="connsiteY0" fmla="*/ 1029893 h 1176608"/>
                <a:gd name="connsiteX1" fmla="*/ 145917 w 1023062"/>
                <a:gd name="connsiteY1" fmla="*/ 1031973 h 1176608"/>
                <a:gd name="connsiteX2" fmla="*/ 145392 w 1023062"/>
                <a:gd name="connsiteY2" fmla="*/ 165733 h 1176608"/>
                <a:gd name="connsiteX3" fmla="*/ 1023062 w 1023062"/>
                <a:gd name="connsiteY3" fmla="*/ 203593 h 1176608"/>
                <a:gd name="connsiteX0" fmla="*/ 1006442 w 1023062"/>
                <a:gd name="connsiteY0" fmla="*/ 1029893 h 1211014"/>
                <a:gd name="connsiteX1" fmla="*/ 145917 w 1023062"/>
                <a:gd name="connsiteY1" fmla="*/ 1031973 h 1211014"/>
                <a:gd name="connsiteX2" fmla="*/ 145392 w 1023062"/>
                <a:gd name="connsiteY2" fmla="*/ 165733 h 1211014"/>
                <a:gd name="connsiteX3" fmla="*/ 1023062 w 1023062"/>
                <a:gd name="connsiteY3" fmla="*/ 203593 h 1211014"/>
                <a:gd name="connsiteX0" fmla="*/ 1015980 w 1032600"/>
                <a:gd name="connsiteY0" fmla="*/ 1029893 h 1218065"/>
                <a:gd name="connsiteX1" fmla="*/ 155455 w 1032600"/>
                <a:gd name="connsiteY1" fmla="*/ 1031973 h 1218065"/>
                <a:gd name="connsiteX2" fmla="*/ 154930 w 1032600"/>
                <a:gd name="connsiteY2" fmla="*/ 165733 h 1218065"/>
                <a:gd name="connsiteX3" fmla="*/ 1032600 w 1032600"/>
                <a:gd name="connsiteY3" fmla="*/ 203593 h 1218065"/>
                <a:gd name="connsiteX0" fmla="*/ 1039402 w 1056022"/>
                <a:gd name="connsiteY0" fmla="*/ 1029893 h 1218065"/>
                <a:gd name="connsiteX1" fmla="*/ 178877 w 1056022"/>
                <a:gd name="connsiteY1" fmla="*/ 1031973 h 1218065"/>
                <a:gd name="connsiteX2" fmla="*/ 178352 w 1056022"/>
                <a:gd name="connsiteY2" fmla="*/ 165733 h 1218065"/>
                <a:gd name="connsiteX3" fmla="*/ 1056022 w 1056022"/>
                <a:gd name="connsiteY3" fmla="*/ 203593 h 1218065"/>
                <a:gd name="connsiteX0" fmla="*/ 1040195 w 1056815"/>
                <a:gd name="connsiteY0" fmla="*/ 1029893 h 1218065"/>
                <a:gd name="connsiteX1" fmla="*/ 179670 w 1056815"/>
                <a:gd name="connsiteY1" fmla="*/ 1031973 h 1218065"/>
                <a:gd name="connsiteX2" fmla="*/ 179145 w 1056815"/>
                <a:gd name="connsiteY2" fmla="*/ 165733 h 1218065"/>
                <a:gd name="connsiteX3" fmla="*/ 1056815 w 1056815"/>
                <a:gd name="connsiteY3" fmla="*/ 203593 h 1218065"/>
                <a:gd name="connsiteX0" fmla="*/ 1040988 w 1057608"/>
                <a:gd name="connsiteY0" fmla="*/ 1029893 h 1218065"/>
                <a:gd name="connsiteX1" fmla="*/ 180463 w 1057608"/>
                <a:gd name="connsiteY1" fmla="*/ 1031973 h 1218065"/>
                <a:gd name="connsiteX2" fmla="*/ 179938 w 1057608"/>
                <a:gd name="connsiteY2" fmla="*/ 165733 h 1218065"/>
                <a:gd name="connsiteX3" fmla="*/ 1057608 w 1057608"/>
                <a:gd name="connsiteY3" fmla="*/ 203593 h 1218065"/>
                <a:gd name="connsiteX0" fmla="*/ 1040988 w 1057608"/>
                <a:gd name="connsiteY0" fmla="*/ 1029893 h 1218065"/>
                <a:gd name="connsiteX1" fmla="*/ 180463 w 1057608"/>
                <a:gd name="connsiteY1" fmla="*/ 1031973 h 1218065"/>
                <a:gd name="connsiteX2" fmla="*/ 179938 w 1057608"/>
                <a:gd name="connsiteY2" fmla="*/ 165733 h 1218065"/>
                <a:gd name="connsiteX3" fmla="*/ 1057608 w 1057608"/>
                <a:gd name="connsiteY3" fmla="*/ 203593 h 1218065"/>
                <a:gd name="connsiteX0" fmla="*/ 1040988 w 1057608"/>
                <a:gd name="connsiteY0" fmla="*/ 1029893 h 1210090"/>
                <a:gd name="connsiteX1" fmla="*/ 180463 w 1057608"/>
                <a:gd name="connsiteY1" fmla="*/ 1031973 h 1210090"/>
                <a:gd name="connsiteX2" fmla="*/ 179938 w 1057608"/>
                <a:gd name="connsiteY2" fmla="*/ 165733 h 1210090"/>
                <a:gd name="connsiteX3" fmla="*/ 1057608 w 1057608"/>
                <a:gd name="connsiteY3" fmla="*/ 203593 h 121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608" h="1210090">
                  <a:moveTo>
                    <a:pt x="1040988" y="1029893"/>
                  </a:moveTo>
                  <a:cubicBezTo>
                    <a:pt x="706552" y="1331944"/>
                    <a:pt x="352546" y="1198860"/>
                    <a:pt x="180463" y="1031973"/>
                  </a:cubicBezTo>
                  <a:cubicBezTo>
                    <a:pt x="8380" y="865086"/>
                    <a:pt x="-120014" y="521317"/>
                    <a:pt x="179938" y="165733"/>
                  </a:cubicBezTo>
                  <a:cubicBezTo>
                    <a:pt x="418930" y="-73646"/>
                    <a:pt x="867662" y="-47367"/>
                    <a:pt x="1057608" y="203593"/>
                  </a:cubicBezTo>
                </a:path>
              </a:pathLst>
            </a:custGeom>
            <a:ln w="38100" cap="rnd">
              <a:solidFill>
                <a:schemeClr val="accent3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030" name="CaixaDeTexto 1029">
              <a:extLst>
                <a:ext uri="{FF2B5EF4-FFF2-40B4-BE49-F238E27FC236}">
                  <a16:creationId xmlns:a16="http://schemas.microsoft.com/office/drawing/2014/main" id="{D8980A4C-C2D1-4137-ED6D-A5C3A4BE0024}"/>
                </a:ext>
              </a:extLst>
            </p:cNvPr>
            <p:cNvSpPr txBox="1"/>
            <p:nvPr/>
          </p:nvSpPr>
          <p:spPr>
            <a:xfrm>
              <a:off x="4967897" y="6151615"/>
              <a:ext cx="1370829" cy="40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Título aqui</a:t>
              </a:r>
            </a:p>
          </p:txBody>
        </p: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C46025C-F258-CEA1-64C8-2B7A62881976}"/>
                </a:ext>
              </a:extLst>
            </p:cNvPr>
            <p:cNvSpPr txBox="1"/>
            <p:nvPr/>
          </p:nvSpPr>
          <p:spPr>
            <a:xfrm>
              <a:off x="5096718" y="5200776"/>
              <a:ext cx="1134045" cy="1005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gradFill flip="none" rotWithShape="1">
                    <a:gsLst>
                      <a:gs pos="0">
                        <a:schemeClr val="accent3">
                          <a:lumMod val="95000"/>
                          <a:lumOff val="5000"/>
                        </a:schemeClr>
                      </a:gs>
                      <a:gs pos="100000">
                        <a:schemeClr val="accent3">
                          <a:lumMod val="60000"/>
                        </a:schemeClr>
                      </a:gs>
                    </a:gsLst>
                    <a:lin ang="5400000" scaled="1"/>
                    <a:tileRect/>
                  </a:gradFill>
                  <a:latin typeface="+mj-lt"/>
                  <a:ea typeface="+mj-ea"/>
                  <a:cs typeface="+mj-cs"/>
                </a:rPr>
                <a:t>39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7541257-6270-7BA0-3B92-A1EDB4DA77D8}"/>
              </a:ext>
            </a:extLst>
          </p:cNvPr>
          <p:cNvGrpSpPr/>
          <p:nvPr/>
        </p:nvGrpSpPr>
        <p:grpSpPr>
          <a:xfrm>
            <a:off x="474259" y="379256"/>
            <a:ext cx="4849431" cy="1596674"/>
            <a:chOff x="474259" y="379256"/>
            <a:chExt cx="4849431" cy="1596674"/>
          </a:xfrm>
        </p:grpSpPr>
        <p:sp>
          <p:nvSpPr>
            <p:cNvPr id="1033" name="Retângulo: Cantos Arredondados 1032">
              <a:extLst>
                <a:ext uri="{FF2B5EF4-FFF2-40B4-BE49-F238E27FC236}">
                  <a16:creationId xmlns:a16="http://schemas.microsoft.com/office/drawing/2014/main" id="{9A1279C6-7FBC-7174-001C-8F1B6355D0FA}"/>
                </a:ext>
              </a:extLst>
            </p:cNvPr>
            <p:cNvSpPr/>
            <p:nvPr/>
          </p:nvSpPr>
          <p:spPr>
            <a:xfrm>
              <a:off x="474259" y="518416"/>
              <a:ext cx="1457514" cy="1457514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Lorem ipsum dolor sit amet, consectetuer adipiscing </a:t>
              </a:r>
              <a:r>
                <a:rPr lang="pt-BR" sz="1400" dirty="0" err="1">
                  <a:solidFill>
                    <a:schemeClr val="tx1"/>
                  </a:solidFill>
                </a:rPr>
                <a:t>elit</a:t>
              </a:r>
              <a:r>
                <a:rPr lang="pt-BR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35" name="Retângulo: Cantos Arredondados 1034">
              <a:extLst>
                <a:ext uri="{FF2B5EF4-FFF2-40B4-BE49-F238E27FC236}">
                  <a16:creationId xmlns:a16="http://schemas.microsoft.com/office/drawing/2014/main" id="{4C3999AE-014D-237F-8D43-FD46DC5B3500}"/>
                </a:ext>
              </a:extLst>
            </p:cNvPr>
            <p:cNvSpPr/>
            <p:nvPr/>
          </p:nvSpPr>
          <p:spPr>
            <a:xfrm>
              <a:off x="855362" y="379256"/>
              <a:ext cx="695308" cy="278320"/>
            </a:xfrm>
            <a:prstGeom prst="roundRect">
              <a:avLst>
                <a:gd name="adj" fmla="val 214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6" name="Retângulo: Cantos Arredondados 1035">
              <a:extLst>
                <a:ext uri="{FF2B5EF4-FFF2-40B4-BE49-F238E27FC236}">
                  <a16:creationId xmlns:a16="http://schemas.microsoft.com/office/drawing/2014/main" id="{ACFC1BDB-D6A8-14F9-50C4-471680A7BCF1}"/>
                </a:ext>
              </a:extLst>
            </p:cNvPr>
            <p:cNvSpPr/>
            <p:nvPr/>
          </p:nvSpPr>
          <p:spPr>
            <a:xfrm>
              <a:off x="2152113" y="518416"/>
              <a:ext cx="1457514" cy="1457514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Lorem ipsum dolor sit amet, consectetuer adipiscing </a:t>
              </a:r>
              <a:r>
                <a:rPr lang="pt-BR" sz="1400" dirty="0" err="1">
                  <a:solidFill>
                    <a:schemeClr val="tx1"/>
                  </a:solidFill>
                </a:rPr>
                <a:t>elit</a:t>
              </a:r>
              <a:r>
                <a:rPr lang="pt-BR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37" name="Retângulo: Cantos Arredondados 1036">
              <a:extLst>
                <a:ext uri="{FF2B5EF4-FFF2-40B4-BE49-F238E27FC236}">
                  <a16:creationId xmlns:a16="http://schemas.microsoft.com/office/drawing/2014/main" id="{C60375CD-470C-8385-F776-69BE230D4535}"/>
                </a:ext>
              </a:extLst>
            </p:cNvPr>
            <p:cNvSpPr/>
            <p:nvPr/>
          </p:nvSpPr>
          <p:spPr>
            <a:xfrm>
              <a:off x="2533216" y="379256"/>
              <a:ext cx="695308" cy="278320"/>
            </a:xfrm>
            <a:prstGeom prst="roundRect">
              <a:avLst>
                <a:gd name="adj" fmla="val 214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Retângulo: Cantos Arredondados 1037">
              <a:extLst>
                <a:ext uri="{FF2B5EF4-FFF2-40B4-BE49-F238E27FC236}">
                  <a16:creationId xmlns:a16="http://schemas.microsoft.com/office/drawing/2014/main" id="{18657C2F-EA20-097B-BAE6-725F35489019}"/>
                </a:ext>
              </a:extLst>
            </p:cNvPr>
            <p:cNvSpPr/>
            <p:nvPr/>
          </p:nvSpPr>
          <p:spPr>
            <a:xfrm>
              <a:off x="3866176" y="518416"/>
              <a:ext cx="1457514" cy="1457514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Lorem ipsum dolor sit amet, consectetuer adipiscing </a:t>
              </a:r>
              <a:r>
                <a:rPr lang="pt-BR" sz="1400" dirty="0" err="1">
                  <a:solidFill>
                    <a:schemeClr val="tx1"/>
                  </a:solidFill>
                </a:rPr>
                <a:t>elit</a:t>
              </a:r>
              <a:r>
                <a:rPr lang="pt-BR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39" name="Retângulo: Cantos Arredondados 1038">
              <a:extLst>
                <a:ext uri="{FF2B5EF4-FFF2-40B4-BE49-F238E27FC236}">
                  <a16:creationId xmlns:a16="http://schemas.microsoft.com/office/drawing/2014/main" id="{45DEE379-25B7-1879-F0D8-F7D9764DB6BE}"/>
                </a:ext>
              </a:extLst>
            </p:cNvPr>
            <p:cNvSpPr/>
            <p:nvPr/>
          </p:nvSpPr>
          <p:spPr>
            <a:xfrm>
              <a:off x="4247279" y="379256"/>
              <a:ext cx="695308" cy="278320"/>
            </a:xfrm>
            <a:prstGeom prst="roundRect">
              <a:avLst>
                <a:gd name="adj" fmla="val 2145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F50135D-F07C-1419-65AF-692727B18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616315"/>
              </p:ext>
            </p:extLst>
          </p:nvPr>
        </p:nvGraphicFramePr>
        <p:xfrm>
          <a:off x="436246" y="5021232"/>
          <a:ext cx="2608149" cy="150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Gráfico 9">
                <a:extLst>
                  <a:ext uri="{FF2B5EF4-FFF2-40B4-BE49-F238E27FC236}">
                    <a16:creationId xmlns:a16="http://schemas.microsoft.com/office/drawing/2014/main" id="{F1D49F83-9CAE-F46C-458A-1ADA42EE74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32480007"/>
                  </p:ext>
                </p:extLst>
              </p:nvPr>
            </p:nvGraphicFramePr>
            <p:xfrm>
              <a:off x="369463" y="2165171"/>
              <a:ext cx="5025282" cy="266682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10" name="Gráfico 9">
                <a:extLst>
                  <a:ext uri="{FF2B5EF4-FFF2-40B4-BE49-F238E27FC236}">
                    <a16:creationId xmlns:a16="http://schemas.microsoft.com/office/drawing/2014/main" id="{F1D49F83-9CAE-F46C-458A-1ADA42EE74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9463" y="2165171"/>
                <a:ext cx="5025282" cy="26668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812C6268-43BF-5563-C700-36B5CBF49CD2}"/>
              </a:ext>
            </a:extLst>
          </p:cNvPr>
          <p:cNvSpPr txBox="1"/>
          <p:nvPr/>
        </p:nvSpPr>
        <p:spPr>
          <a:xfrm>
            <a:off x="9988827" y="547213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LOREM IPSUM</a:t>
            </a:r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24EB3F87-8DE6-5397-1010-E5177B4A71FF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8389873" y="3342580"/>
            <a:ext cx="1598954" cy="231421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9F0945F-A1B7-1D0B-5B33-C4CE11124EB8}"/>
              </a:ext>
            </a:extLst>
          </p:cNvPr>
          <p:cNvSpPr txBox="1"/>
          <p:nvPr/>
        </p:nvSpPr>
        <p:spPr>
          <a:xfrm>
            <a:off x="9988827" y="79107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/>
                </a:solidFill>
              </a:rPr>
              <a:t>LOREM IPSUM</a:t>
            </a:r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EE21FC05-B49A-785A-91BE-4448BBF0D355}"/>
              </a:ext>
            </a:extLst>
          </p:cNvPr>
          <p:cNvCxnSpPr>
            <a:stCxn id="17" idx="1"/>
          </p:cNvCxnSpPr>
          <p:nvPr/>
        </p:nvCxnSpPr>
        <p:spPr>
          <a:xfrm rot="10800000" flipH="1" flipV="1">
            <a:off x="9988827" y="975745"/>
            <a:ext cx="323658" cy="1165632"/>
          </a:xfrm>
          <a:prstGeom prst="bentConnector4">
            <a:avLst>
              <a:gd name="adj1" fmla="val -70630"/>
              <a:gd name="adj2" fmla="val 5792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078537D-DECB-920D-D01B-BBA37E62DAFF}"/>
              </a:ext>
            </a:extLst>
          </p:cNvPr>
          <p:cNvSpPr txBox="1"/>
          <p:nvPr/>
        </p:nvSpPr>
        <p:spPr>
          <a:xfrm>
            <a:off x="9988827" y="492470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t>LOREM IPSUM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B7318BC2-5575-988C-F07B-42D19B37310A}"/>
              </a:ext>
            </a:extLst>
          </p:cNvPr>
          <p:cNvCxnSpPr/>
          <p:nvPr/>
        </p:nvCxnSpPr>
        <p:spPr>
          <a:xfrm rot="10800000" flipV="1">
            <a:off x="8950347" y="5072238"/>
            <a:ext cx="1038481" cy="22180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7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F2C97-5E54-DB6C-F361-B6A37930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Inventário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3555E3A-BD49-01F6-A79F-BFE590DF3D75}"/>
              </a:ext>
            </a:extLst>
          </p:cNvPr>
          <p:cNvGrpSpPr/>
          <p:nvPr/>
        </p:nvGrpSpPr>
        <p:grpSpPr>
          <a:xfrm rot="2700000">
            <a:off x="-152150" y="5416682"/>
            <a:ext cx="1104526" cy="1906591"/>
            <a:chOff x="4541770" y="2368682"/>
            <a:chExt cx="1104526" cy="1906591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2E7E391-A9C6-1CE1-3464-66456B844103}"/>
                </a:ext>
              </a:extLst>
            </p:cNvPr>
            <p:cNvSpPr/>
            <p:nvPr/>
          </p:nvSpPr>
          <p:spPr>
            <a:xfrm rot="10800000">
              <a:off x="4541770" y="2877320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528CCE6E-791F-952B-FFDE-C53592F60951}"/>
                </a:ext>
              </a:extLst>
            </p:cNvPr>
            <p:cNvSpPr/>
            <p:nvPr/>
          </p:nvSpPr>
          <p:spPr>
            <a:xfrm rot="10800000">
              <a:off x="5142491" y="2854385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433CD86-A34A-3DB1-FBD7-3F32C8789E2B}"/>
                </a:ext>
              </a:extLst>
            </p:cNvPr>
            <p:cNvSpPr/>
            <p:nvPr/>
          </p:nvSpPr>
          <p:spPr>
            <a:xfrm rot="10800000">
              <a:off x="5514612" y="2949710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D70952C-DB90-F4FE-12AA-277130FB7ECD}"/>
                </a:ext>
              </a:extLst>
            </p:cNvPr>
            <p:cNvSpPr/>
            <p:nvPr/>
          </p:nvSpPr>
          <p:spPr>
            <a:xfrm rot="10800000">
              <a:off x="4842131" y="2368682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E334FD0-63A3-B5A4-422E-021B619E2A18}"/>
                </a:ext>
              </a:extLst>
            </p:cNvPr>
            <p:cNvSpPr/>
            <p:nvPr/>
          </p:nvSpPr>
          <p:spPr>
            <a:xfrm rot="10800000">
              <a:off x="5142491" y="2575494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4BB3FA93-EEDB-7C6D-40FC-544BDF325BA9}"/>
                </a:ext>
              </a:extLst>
            </p:cNvPr>
            <p:cNvSpPr/>
            <p:nvPr/>
          </p:nvSpPr>
          <p:spPr>
            <a:xfrm rot="10800000">
              <a:off x="4842131" y="2575494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6301DE-2465-B01B-4E57-F8856E6796BC}"/>
              </a:ext>
            </a:extLst>
          </p:cNvPr>
          <p:cNvSpPr txBox="1"/>
          <p:nvPr/>
        </p:nvSpPr>
        <p:spPr>
          <a:xfrm>
            <a:off x="838200" y="1359351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pulvinar</a:t>
            </a:r>
            <a:r>
              <a:rPr lang="pt-BR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E15ABE7-6A25-7575-05E8-3C054D9215C2}"/>
              </a:ext>
            </a:extLst>
          </p:cNvPr>
          <p:cNvSpPr/>
          <p:nvPr/>
        </p:nvSpPr>
        <p:spPr>
          <a:xfrm flipH="1">
            <a:off x="-116840" y="2532027"/>
            <a:ext cx="6212840" cy="14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F9F9806-31E1-66CA-E5C1-2BBBA9702AB9}"/>
              </a:ext>
            </a:extLst>
          </p:cNvPr>
          <p:cNvSpPr txBox="1"/>
          <p:nvPr/>
        </p:nvSpPr>
        <p:spPr>
          <a:xfrm>
            <a:off x="838200" y="2925373"/>
            <a:ext cx="3062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a typeface="+mj-ea"/>
                <a:cs typeface="+mj-cs"/>
              </a:rPr>
              <a:t>Lorem ipsum dolor sit amet, consectetuer adipiscing </a:t>
            </a:r>
            <a:r>
              <a:rPr lang="pt-BR" sz="2000" b="1" dirty="0" err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a typeface="+mj-ea"/>
                <a:cs typeface="+mj-cs"/>
              </a:rPr>
              <a:t>elit</a:t>
            </a:r>
            <a:r>
              <a:rPr lang="pt-BR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a typeface="+mj-ea"/>
                <a:cs typeface="+mj-cs"/>
              </a:rPr>
              <a:t>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99DEF02-4F14-14A2-C1F9-DCD4BCBDDF6A}"/>
              </a:ext>
            </a:extLst>
          </p:cNvPr>
          <p:cNvSpPr/>
          <p:nvPr/>
        </p:nvSpPr>
        <p:spPr>
          <a:xfrm>
            <a:off x="6686271" y="544010"/>
            <a:ext cx="4919455" cy="1988017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216D106-9728-42D7-E462-3022ECE2AD23}"/>
              </a:ext>
            </a:extLst>
          </p:cNvPr>
          <p:cNvSpPr/>
          <p:nvPr/>
        </p:nvSpPr>
        <p:spPr>
          <a:xfrm>
            <a:off x="8414796" y="1735419"/>
            <a:ext cx="3391382" cy="1325562"/>
          </a:xfrm>
          <a:prstGeom prst="roundRect">
            <a:avLst>
              <a:gd name="adj" fmla="val 11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E0F9A83-7CDF-0861-5884-87A6E08A9B5C}"/>
              </a:ext>
            </a:extLst>
          </p:cNvPr>
          <p:cNvCxnSpPr>
            <a:cxnSpLocks/>
          </p:cNvCxnSpPr>
          <p:nvPr/>
        </p:nvCxnSpPr>
        <p:spPr>
          <a:xfrm>
            <a:off x="10110487" y="1944812"/>
            <a:ext cx="0" cy="906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805D9F2-4E8E-713C-9D05-C690CD74A25C}"/>
              </a:ext>
            </a:extLst>
          </p:cNvPr>
          <p:cNvSpPr txBox="1"/>
          <p:nvPr/>
        </p:nvSpPr>
        <p:spPr>
          <a:xfrm>
            <a:off x="6786763" y="872055"/>
            <a:ext cx="471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Lorem ipsum dolor sit amet, </a:t>
            </a:r>
            <a:r>
              <a:rPr lang="pt-BR" dirty="0" err="1"/>
              <a:t>consectetuer</a:t>
            </a:r>
            <a:r>
              <a:rPr lang="pt-BR" dirty="0"/>
              <a:t> adipiscing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pic>
        <p:nvPicPr>
          <p:cNvPr id="25" name="Gráfico 24" descr="Pesquisar inventário com preenchimento sólido">
            <a:extLst>
              <a:ext uri="{FF2B5EF4-FFF2-40B4-BE49-F238E27FC236}">
                <a16:creationId xmlns:a16="http://schemas.microsoft.com/office/drawing/2014/main" id="{F6325995-DC09-390A-5358-E0BFC27F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7325" y="1799795"/>
            <a:ext cx="530700" cy="530700"/>
          </a:xfrm>
          <a:prstGeom prst="rect">
            <a:avLst/>
          </a:prstGeom>
        </p:spPr>
      </p:pic>
      <p:pic>
        <p:nvPicPr>
          <p:cNvPr id="27" name="Gráfico 26" descr="Prancheta Parcialmente Marcada com preenchimento sólido">
            <a:extLst>
              <a:ext uri="{FF2B5EF4-FFF2-40B4-BE49-F238E27FC236}">
                <a16:creationId xmlns:a16="http://schemas.microsoft.com/office/drawing/2014/main" id="{22C1F5E5-D97C-D8BE-1CEA-644844AEB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1632" y="1799795"/>
            <a:ext cx="530700" cy="530700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45C9BBB4-FF30-CD12-A110-F407AAD12FFD}"/>
              </a:ext>
            </a:extLst>
          </p:cNvPr>
          <p:cNvSpPr txBox="1"/>
          <p:nvPr/>
        </p:nvSpPr>
        <p:spPr>
          <a:xfrm>
            <a:off x="8531632" y="2397696"/>
            <a:ext cx="14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</a:rPr>
              <a:t>Lorem</a:t>
            </a:r>
            <a:r>
              <a:rPr lang="pt-BR" sz="1600" dirty="0">
                <a:solidFill>
                  <a:schemeClr val="bg1"/>
                </a:solidFill>
              </a:rPr>
              <a:t> ipsum </a:t>
            </a:r>
            <a:r>
              <a:rPr lang="pt-BR" sz="1600" dirty="0" err="1">
                <a:solidFill>
                  <a:schemeClr val="bg1"/>
                </a:solidFill>
              </a:rPr>
              <a:t>dolor</a:t>
            </a:r>
            <a:r>
              <a:rPr lang="pt-BR" sz="1600" dirty="0">
                <a:solidFill>
                  <a:schemeClr val="bg1"/>
                </a:solidFill>
              </a:rPr>
              <a:t> sit.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5F57406-C9A0-0DC8-D772-65CAC93C35AA}"/>
              </a:ext>
            </a:extLst>
          </p:cNvPr>
          <p:cNvSpPr txBox="1"/>
          <p:nvPr/>
        </p:nvSpPr>
        <p:spPr>
          <a:xfrm>
            <a:off x="10227325" y="2397696"/>
            <a:ext cx="14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</a:rPr>
              <a:t>Lorem</a:t>
            </a:r>
            <a:r>
              <a:rPr lang="pt-BR" sz="1600" dirty="0">
                <a:solidFill>
                  <a:schemeClr val="bg1"/>
                </a:solidFill>
              </a:rPr>
              <a:t> ipsum </a:t>
            </a:r>
            <a:r>
              <a:rPr lang="pt-BR" sz="1600" dirty="0" err="1">
                <a:solidFill>
                  <a:schemeClr val="bg1"/>
                </a:solidFill>
              </a:rPr>
              <a:t>dolor</a:t>
            </a:r>
            <a:r>
              <a:rPr lang="pt-BR" sz="1600" dirty="0">
                <a:solidFill>
                  <a:schemeClr val="bg1"/>
                </a:solidFill>
              </a:rPr>
              <a:t> sit.</a:t>
            </a:r>
          </a:p>
        </p:txBody>
      </p:sp>
      <p:graphicFrame>
        <p:nvGraphicFramePr>
          <p:cNvPr id="31" name="Tabela 31">
            <a:extLst>
              <a:ext uri="{FF2B5EF4-FFF2-40B4-BE49-F238E27FC236}">
                <a16:creationId xmlns:a16="http://schemas.microsoft.com/office/drawing/2014/main" id="{E4101381-4460-1AB9-B7A4-E253AB13C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25963"/>
              </p:ext>
            </p:extLst>
          </p:nvPr>
        </p:nvGraphicFramePr>
        <p:xfrm>
          <a:off x="4363656" y="3867939"/>
          <a:ext cx="7442521" cy="2595880"/>
        </p:xfrm>
        <a:graphic>
          <a:graphicData uri="http://schemas.openxmlformats.org/drawingml/2006/table">
            <a:tbl>
              <a:tblPr firstRow="1" lastRow="1" bandRow="1">
                <a:tableStyleId>{85BE263C-DBD7-4A20-BB59-AAB30ACAA65A}</a:tableStyleId>
              </a:tblPr>
              <a:tblGrid>
                <a:gridCol w="1990845">
                  <a:extLst>
                    <a:ext uri="{9D8B030D-6E8A-4147-A177-3AD203B41FA5}">
                      <a16:colId xmlns:a16="http://schemas.microsoft.com/office/drawing/2014/main" val="1902718867"/>
                    </a:ext>
                  </a:extLst>
                </a:gridCol>
                <a:gridCol w="1362919">
                  <a:extLst>
                    <a:ext uri="{9D8B030D-6E8A-4147-A177-3AD203B41FA5}">
                      <a16:colId xmlns:a16="http://schemas.microsoft.com/office/drawing/2014/main" val="3010796871"/>
                    </a:ext>
                  </a:extLst>
                </a:gridCol>
                <a:gridCol w="1362919">
                  <a:extLst>
                    <a:ext uri="{9D8B030D-6E8A-4147-A177-3AD203B41FA5}">
                      <a16:colId xmlns:a16="http://schemas.microsoft.com/office/drawing/2014/main" val="3466168433"/>
                    </a:ext>
                  </a:extLst>
                </a:gridCol>
                <a:gridCol w="1362919">
                  <a:extLst>
                    <a:ext uri="{9D8B030D-6E8A-4147-A177-3AD203B41FA5}">
                      <a16:colId xmlns:a16="http://schemas.microsoft.com/office/drawing/2014/main" val="3277203675"/>
                    </a:ext>
                  </a:extLst>
                </a:gridCol>
                <a:gridCol w="1362919">
                  <a:extLst>
                    <a:ext uri="{9D8B030D-6E8A-4147-A177-3AD203B41FA5}">
                      <a16:colId xmlns:a16="http://schemas.microsoft.com/office/drawing/2014/main" val="48737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Título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Critério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Critério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Critério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Subtotal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122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Seu texto aqui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6.989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456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1" dirty="0"/>
                        <a:t>7.520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131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Seu texto aqui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6.989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456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1" dirty="0"/>
                        <a:t>7.520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019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Seu texto aqui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6.989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456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1" dirty="0"/>
                        <a:t>7.520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04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Seu texto aqui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6.989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456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1" dirty="0"/>
                        <a:t>7.520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54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Seu texto aqui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6.989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456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1" dirty="0"/>
                        <a:t>7.520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44105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37.600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7436"/>
                  </a:ext>
                </a:extLst>
              </a:tr>
            </a:tbl>
          </a:graphicData>
        </a:graphic>
      </p:graphicFrame>
      <p:sp>
        <p:nvSpPr>
          <p:cNvPr id="34" name="CaixaDeTexto 33">
            <a:extLst>
              <a:ext uri="{FF2B5EF4-FFF2-40B4-BE49-F238E27FC236}">
                <a16:creationId xmlns:a16="http://schemas.microsoft.com/office/drawing/2014/main" id="{59BA088D-71F8-11A8-E4CC-F13BF06223DE}"/>
              </a:ext>
            </a:extLst>
          </p:cNvPr>
          <p:cNvSpPr txBox="1"/>
          <p:nvPr/>
        </p:nvSpPr>
        <p:spPr>
          <a:xfrm>
            <a:off x="7343367" y="3460082"/>
            <a:ext cx="14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+mj-lt"/>
              </a:rPr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20986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A29A0-9051-0F33-ABE4-EB896F10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Transporte 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4F0938-E32F-BEA4-7955-EF278854EA17}"/>
              </a:ext>
            </a:extLst>
          </p:cNvPr>
          <p:cNvGrpSpPr/>
          <p:nvPr/>
        </p:nvGrpSpPr>
        <p:grpSpPr>
          <a:xfrm rot="2700000">
            <a:off x="11512812" y="-274575"/>
            <a:ext cx="1019350" cy="1834201"/>
            <a:chOff x="5142492" y="2448306"/>
            <a:chExt cx="1019350" cy="1834201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56D1EF3-CE90-9F32-6CEF-5FC4EEFB6FAC}"/>
                </a:ext>
              </a:extLst>
            </p:cNvPr>
            <p:cNvSpPr/>
            <p:nvPr/>
          </p:nvSpPr>
          <p:spPr>
            <a:xfrm>
              <a:off x="6030158" y="2766218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8D7D00C-748E-CFC5-A785-09CDFD5A2C20}"/>
                </a:ext>
              </a:extLst>
            </p:cNvPr>
            <p:cNvSpPr/>
            <p:nvPr/>
          </p:nvSpPr>
          <p:spPr>
            <a:xfrm>
              <a:off x="5442852" y="2678053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137F69-6F42-8C6E-48FE-39728CCDE380}"/>
                </a:ext>
              </a:extLst>
            </p:cNvPr>
            <p:cNvSpPr/>
            <p:nvPr/>
          </p:nvSpPr>
          <p:spPr>
            <a:xfrm>
              <a:off x="5142492" y="2448306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0FA2F49-8EE1-AACC-5763-E67BBDBBFDC3}"/>
                </a:ext>
              </a:extLst>
            </p:cNvPr>
            <p:cNvSpPr/>
            <p:nvPr/>
          </p:nvSpPr>
          <p:spPr>
            <a:xfrm>
              <a:off x="5743212" y="3848997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2DD24C6C-6C1C-7A96-D896-8CFF4955C32E}"/>
                </a:ext>
              </a:extLst>
            </p:cNvPr>
            <p:cNvSpPr/>
            <p:nvPr/>
          </p:nvSpPr>
          <p:spPr>
            <a:xfrm>
              <a:off x="5442852" y="4150823"/>
              <a:ext cx="131684" cy="13168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9F7B568E-BB2D-08F3-6764-EE3BBBC1284E}"/>
                </a:ext>
              </a:extLst>
            </p:cNvPr>
            <p:cNvSpPr/>
            <p:nvPr/>
          </p:nvSpPr>
          <p:spPr>
            <a:xfrm>
              <a:off x="5743212" y="2448306"/>
              <a:ext cx="131684" cy="132556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34CD784-9A83-6EB7-958F-F264EED2D7C2}"/>
              </a:ext>
            </a:extLst>
          </p:cNvPr>
          <p:cNvSpPr/>
          <p:nvPr/>
        </p:nvSpPr>
        <p:spPr>
          <a:xfrm>
            <a:off x="841990" y="1771968"/>
            <a:ext cx="5160493" cy="2261552"/>
          </a:xfrm>
          <a:prstGeom prst="roundRect">
            <a:avLst>
              <a:gd name="adj" fmla="val 4807"/>
            </a:avLst>
          </a:prstGeom>
          <a:blipFill>
            <a:blip r:embed="rId2">
              <a:lum bright="70000" contrast="-70000"/>
            </a:blip>
            <a:srcRect/>
            <a:stretch>
              <a:fillRect t="-26120" b="-26120"/>
            </a:stretch>
          </a:blipFill>
          <a:ln w="1905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B41095E0-07E4-DEB1-5CAA-388DDF3047F4}"/>
              </a:ext>
            </a:extLst>
          </p:cNvPr>
          <p:cNvSpPr/>
          <p:nvPr/>
        </p:nvSpPr>
        <p:spPr>
          <a:xfrm>
            <a:off x="6189518" y="1771968"/>
            <a:ext cx="5160493" cy="2261552"/>
          </a:xfrm>
          <a:prstGeom prst="roundRect">
            <a:avLst>
              <a:gd name="adj" fmla="val 4807"/>
            </a:avLst>
          </a:prstGeom>
          <a:blipFill>
            <a:blip r:embed="rId3">
              <a:lum bright="70000" contrast="-70000"/>
            </a:blip>
            <a:srcRect/>
            <a:stretch>
              <a:fillRect t="-33294" b="-37844"/>
            </a:stretch>
          </a:blipFill>
          <a:ln w="1905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4026C619-9298-4940-8D4E-15DDB9BA055B}"/>
              </a:ext>
            </a:extLst>
          </p:cNvPr>
          <p:cNvSpPr/>
          <p:nvPr/>
        </p:nvSpPr>
        <p:spPr>
          <a:xfrm>
            <a:off x="841990" y="4162734"/>
            <a:ext cx="5160493" cy="2261552"/>
          </a:xfrm>
          <a:prstGeom prst="roundRect">
            <a:avLst>
              <a:gd name="adj" fmla="val 4807"/>
            </a:avLst>
          </a:prstGeom>
          <a:blipFill>
            <a:blip r:embed="rId4">
              <a:lum bright="70000" contrast="-70000"/>
            </a:blip>
            <a:srcRect/>
            <a:stretch>
              <a:fillRect t="-37548" b="-14574"/>
            </a:stretch>
          </a:blipFill>
          <a:ln w="1905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DC635933-1395-C662-EA7F-59505FBB7CF9}"/>
              </a:ext>
            </a:extLst>
          </p:cNvPr>
          <p:cNvSpPr/>
          <p:nvPr/>
        </p:nvSpPr>
        <p:spPr>
          <a:xfrm>
            <a:off x="6189518" y="4162734"/>
            <a:ext cx="5160493" cy="2261552"/>
          </a:xfrm>
          <a:prstGeom prst="roundRect">
            <a:avLst>
              <a:gd name="adj" fmla="val 4807"/>
            </a:avLst>
          </a:prstGeom>
          <a:blipFill>
            <a:blip r:embed="rId5">
              <a:lum bright="70000" contrast="-70000"/>
            </a:blip>
            <a:srcRect/>
            <a:stretch>
              <a:fillRect t="-26061" b="-26061"/>
            </a:stretch>
          </a:blipFill>
          <a:ln w="1905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0F7BF85-80B4-A2BB-5CF8-46BC964F8F57}"/>
              </a:ext>
            </a:extLst>
          </p:cNvPr>
          <p:cNvGrpSpPr/>
          <p:nvPr/>
        </p:nvGrpSpPr>
        <p:grpSpPr>
          <a:xfrm>
            <a:off x="1684720" y="4581617"/>
            <a:ext cx="3921942" cy="1423786"/>
            <a:chOff x="1054296" y="3439941"/>
            <a:chExt cx="3921942" cy="1423786"/>
          </a:xfrm>
        </p:grpSpPr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7CF2A615-AE88-8703-4D20-411B6EB93C58}"/>
                </a:ext>
              </a:extLst>
            </p:cNvPr>
            <p:cNvGrpSpPr/>
            <p:nvPr/>
          </p:nvGrpSpPr>
          <p:grpSpPr>
            <a:xfrm>
              <a:off x="1054296" y="3439941"/>
              <a:ext cx="3475032" cy="928073"/>
              <a:chOff x="5461360" y="1458556"/>
              <a:chExt cx="4531003" cy="1210090"/>
            </a:xfrm>
          </p:grpSpPr>
          <p:sp>
            <p:nvSpPr>
              <p:cNvPr id="67" name="Corda 8">
                <a:extLst>
                  <a:ext uri="{FF2B5EF4-FFF2-40B4-BE49-F238E27FC236}">
                    <a16:creationId xmlns:a16="http://schemas.microsoft.com/office/drawing/2014/main" id="{2BCCB9C4-D076-BA9F-3A38-5A5C7D2AE372}"/>
                  </a:ext>
                </a:extLst>
              </p:cNvPr>
              <p:cNvSpPr/>
              <p:nvPr/>
            </p:nvSpPr>
            <p:spPr>
              <a:xfrm rot="10800000">
                <a:off x="5461360" y="1458556"/>
                <a:ext cx="1057608" cy="1210090"/>
              </a:xfrm>
              <a:custGeom>
                <a:avLst/>
                <a:gdLst>
                  <a:gd name="connsiteX0" fmla="*/ 1045856 w 1225296"/>
                  <a:gd name="connsiteY0" fmla="*/ 1045856 h 1225296"/>
                  <a:gd name="connsiteX1" fmla="*/ 179616 w 1225296"/>
                  <a:gd name="connsiteY1" fmla="*/ 1046031 h 1225296"/>
                  <a:gd name="connsiteX2" fmla="*/ 179091 w 1225296"/>
                  <a:gd name="connsiteY2" fmla="*/ 179791 h 1225296"/>
                  <a:gd name="connsiteX3" fmla="*/ 1045331 w 1225296"/>
                  <a:gd name="connsiteY3" fmla="*/ 178916 h 1225296"/>
                  <a:gd name="connsiteX4" fmla="*/ 1045856 w 1225296"/>
                  <a:gd name="connsiteY4" fmla="*/ 1045856 h 1225296"/>
                  <a:gd name="connsiteX0" fmla="*/ 1045331 w 1136771"/>
                  <a:gd name="connsiteY0" fmla="*/ 168830 h 1215210"/>
                  <a:gd name="connsiteX1" fmla="*/ 1045856 w 1136771"/>
                  <a:gd name="connsiteY1" fmla="*/ 1035770 h 1215210"/>
                  <a:gd name="connsiteX2" fmla="*/ 179616 w 1136771"/>
                  <a:gd name="connsiteY2" fmla="*/ 1035945 h 1215210"/>
                  <a:gd name="connsiteX3" fmla="*/ 179091 w 1136771"/>
                  <a:gd name="connsiteY3" fmla="*/ 169705 h 1215210"/>
                  <a:gd name="connsiteX4" fmla="*/ 1136771 w 1136771"/>
                  <a:gd name="connsiteY4" fmla="*/ 260270 h 1215210"/>
                  <a:gd name="connsiteX0" fmla="*/ 1649851 w 1649851"/>
                  <a:gd name="connsiteY0" fmla="*/ 417750 h 1215210"/>
                  <a:gd name="connsiteX1" fmla="*/ 1045856 w 1649851"/>
                  <a:gd name="connsiteY1" fmla="*/ 1035770 h 1215210"/>
                  <a:gd name="connsiteX2" fmla="*/ 179616 w 1649851"/>
                  <a:gd name="connsiteY2" fmla="*/ 1035945 h 1215210"/>
                  <a:gd name="connsiteX3" fmla="*/ 179091 w 1649851"/>
                  <a:gd name="connsiteY3" fmla="*/ 169705 h 1215210"/>
                  <a:gd name="connsiteX4" fmla="*/ 1136771 w 1649851"/>
                  <a:gd name="connsiteY4" fmla="*/ 260270 h 1215210"/>
                  <a:gd name="connsiteX0" fmla="*/ 1710811 w 1710811"/>
                  <a:gd name="connsiteY0" fmla="*/ 600630 h 1215210"/>
                  <a:gd name="connsiteX1" fmla="*/ 1045856 w 1710811"/>
                  <a:gd name="connsiteY1" fmla="*/ 1035770 h 1215210"/>
                  <a:gd name="connsiteX2" fmla="*/ 179616 w 1710811"/>
                  <a:gd name="connsiteY2" fmla="*/ 1035945 h 1215210"/>
                  <a:gd name="connsiteX3" fmla="*/ 179091 w 1710811"/>
                  <a:gd name="connsiteY3" fmla="*/ 169705 h 1215210"/>
                  <a:gd name="connsiteX4" fmla="*/ 1136771 w 1710811"/>
                  <a:gd name="connsiteY4" fmla="*/ 260270 h 1215210"/>
                  <a:gd name="connsiteX0" fmla="*/ 1045856 w 1136771"/>
                  <a:gd name="connsiteY0" fmla="*/ 1035770 h 1215210"/>
                  <a:gd name="connsiteX1" fmla="*/ 179616 w 1136771"/>
                  <a:gd name="connsiteY1" fmla="*/ 1035945 h 1215210"/>
                  <a:gd name="connsiteX2" fmla="*/ 179091 w 1136771"/>
                  <a:gd name="connsiteY2" fmla="*/ 169705 h 1215210"/>
                  <a:gd name="connsiteX3" fmla="*/ 1136771 w 1136771"/>
                  <a:gd name="connsiteY3" fmla="*/ 260270 h 1215210"/>
                  <a:gd name="connsiteX0" fmla="*/ 1045856 w 1045856"/>
                  <a:gd name="connsiteY0" fmla="*/ 1067732 h 1247172"/>
                  <a:gd name="connsiteX1" fmla="*/ 179616 w 1045856"/>
                  <a:gd name="connsiteY1" fmla="*/ 1067907 h 1247172"/>
                  <a:gd name="connsiteX2" fmla="*/ 179091 w 1045856"/>
                  <a:gd name="connsiteY2" fmla="*/ 201667 h 1247172"/>
                  <a:gd name="connsiteX3" fmla="*/ 1045331 w 1045856"/>
                  <a:gd name="connsiteY3" fmla="*/ 226192 h 1247172"/>
                  <a:gd name="connsiteX0" fmla="*/ 1045856 w 1045856"/>
                  <a:gd name="connsiteY0" fmla="*/ 1052266 h 1231706"/>
                  <a:gd name="connsiteX1" fmla="*/ 179616 w 1045856"/>
                  <a:gd name="connsiteY1" fmla="*/ 1052441 h 1231706"/>
                  <a:gd name="connsiteX2" fmla="*/ 179091 w 1045856"/>
                  <a:gd name="connsiteY2" fmla="*/ 186201 h 1231706"/>
                  <a:gd name="connsiteX3" fmla="*/ 1045331 w 1045856"/>
                  <a:gd name="connsiteY3" fmla="*/ 241206 h 1231706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56761"/>
                  <a:gd name="connsiteY0" fmla="*/ 1041956 h 1221396"/>
                  <a:gd name="connsiteX1" fmla="*/ 179616 w 1056761"/>
                  <a:gd name="connsiteY1" fmla="*/ 1042131 h 1221396"/>
                  <a:gd name="connsiteX2" fmla="*/ 179091 w 1056761"/>
                  <a:gd name="connsiteY2" fmla="*/ 175891 h 1221396"/>
                  <a:gd name="connsiteX3" fmla="*/ 1056761 w 1056761"/>
                  <a:gd name="connsiteY3" fmla="*/ 213751 h 1221396"/>
                  <a:gd name="connsiteX0" fmla="*/ 1045856 w 1056761"/>
                  <a:gd name="connsiteY0" fmla="*/ 1031798 h 1211238"/>
                  <a:gd name="connsiteX1" fmla="*/ 179616 w 1056761"/>
                  <a:gd name="connsiteY1" fmla="*/ 1031973 h 1211238"/>
                  <a:gd name="connsiteX2" fmla="*/ 179091 w 1056761"/>
                  <a:gd name="connsiteY2" fmla="*/ 165733 h 1211238"/>
                  <a:gd name="connsiteX3" fmla="*/ 1056761 w 1056761"/>
                  <a:gd name="connsiteY3" fmla="*/ 203593 h 1211238"/>
                  <a:gd name="connsiteX0" fmla="*/ 1006442 w 1023062"/>
                  <a:gd name="connsiteY0" fmla="*/ 1029893 h 1176608"/>
                  <a:gd name="connsiteX1" fmla="*/ 145917 w 1023062"/>
                  <a:gd name="connsiteY1" fmla="*/ 1031973 h 1176608"/>
                  <a:gd name="connsiteX2" fmla="*/ 145392 w 1023062"/>
                  <a:gd name="connsiteY2" fmla="*/ 165733 h 1176608"/>
                  <a:gd name="connsiteX3" fmla="*/ 1023062 w 1023062"/>
                  <a:gd name="connsiteY3" fmla="*/ 203593 h 1176608"/>
                  <a:gd name="connsiteX0" fmla="*/ 1006442 w 1023062"/>
                  <a:gd name="connsiteY0" fmla="*/ 1029893 h 1211014"/>
                  <a:gd name="connsiteX1" fmla="*/ 145917 w 1023062"/>
                  <a:gd name="connsiteY1" fmla="*/ 1031973 h 1211014"/>
                  <a:gd name="connsiteX2" fmla="*/ 145392 w 1023062"/>
                  <a:gd name="connsiteY2" fmla="*/ 165733 h 1211014"/>
                  <a:gd name="connsiteX3" fmla="*/ 1023062 w 1023062"/>
                  <a:gd name="connsiteY3" fmla="*/ 203593 h 1211014"/>
                  <a:gd name="connsiteX0" fmla="*/ 1015980 w 1032600"/>
                  <a:gd name="connsiteY0" fmla="*/ 1029893 h 1218065"/>
                  <a:gd name="connsiteX1" fmla="*/ 155455 w 1032600"/>
                  <a:gd name="connsiteY1" fmla="*/ 1031973 h 1218065"/>
                  <a:gd name="connsiteX2" fmla="*/ 154930 w 1032600"/>
                  <a:gd name="connsiteY2" fmla="*/ 165733 h 1218065"/>
                  <a:gd name="connsiteX3" fmla="*/ 1032600 w 1032600"/>
                  <a:gd name="connsiteY3" fmla="*/ 203593 h 1218065"/>
                  <a:gd name="connsiteX0" fmla="*/ 1039402 w 1056022"/>
                  <a:gd name="connsiteY0" fmla="*/ 1029893 h 1218065"/>
                  <a:gd name="connsiteX1" fmla="*/ 178877 w 1056022"/>
                  <a:gd name="connsiteY1" fmla="*/ 1031973 h 1218065"/>
                  <a:gd name="connsiteX2" fmla="*/ 178352 w 1056022"/>
                  <a:gd name="connsiteY2" fmla="*/ 165733 h 1218065"/>
                  <a:gd name="connsiteX3" fmla="*/ 1056022 w 1056022"/>
                  <a:gd name="connsiteY3" fmla="*/ 203593 h 1218065"/>
                  <a:gd name="connsiteX0" fmla="*/ 1040195 w 1056815"/>
                  <a:gd name="connsiteY0" fmla="*/ 1029893 h 1218065"/>
                  <a:gd name="connsiteX1" fmla="*/ 179670 w 1056815"/>
                  <a:gd name="connsiteY1" fmla="*/ 1031973 h 1218065"/>
                  <a:gd name="connsiteX2" fmla="*/ 179145 w 1056815"/>
                  <a:gd name="connsiteY2" fmla="*/ 165733 h 1218065"/>
                  <a:gd name="connsiteX3" fmla="*/ 1056815 w 1056815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0090"/>
                  <a:gd name="connsiteX1" fmla="*/ 180463 w 1057608"/>
                  <a:gd name="connsiteY1" fmla="*/ 1031973 h 1210090"/>
                  <a:gd name="connsiteX2" fmla="*/ 179938 w 1057608"/>
                  <a:gd name="connsiteY2" fmla="*/ 165733 h 1210090"/>
                  <a:gd name="connsiteX3" fmla="*/ 1057608 w 1057608"/>
                  <a:gd name="connsiteY3" fmla="*/ 203593 h 121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7608" h="1210090">
                    <a:moveTo>
                      <a:pt x="1040988" y="1029893"/>
                    </a:moveTo>
                    <a:cubicBezTo>
                      <a:pt x="706552" y="1331944"/>
                      <a:pt x="352546" y="1198860"/>
                      <a:pt x="180463" y="1031973"/>
                    </a:cubicBezTo>
                    <a:cubicBezTo>
                      <a:pt x="8380" y="865086"/>
                      <a:pt x="-120014" y="521317"/>
                      <a:pt x="179938" y="165733"/>
                    </a:cubicBezTo>
                    <a:cubicBezTo>
                      <a:pt x="418930" y="-73646"/>
                      <a:pt x="867662" y="-47367"/>
                      <a:pt x="1057608" y="203593"/>
                    </a:cubicBezTo>
                  </a:path>
                </a:pathLst>
              </a:cu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68" name="Conector reto 67">
                <a:extLst>
                  <a:ext uri="{FF2B5EF4-FFF2-40B4-BE49-F238E27FC236}">
                    <a16:creationId xmlns:a16="http://schemas.microsoft.com/office/drawing/2014/main" id="{799A7AC4-D48B-E08C-45AD-0E94CE2FA1AD}"/>
                  </a:ext>
                </a:extLst>
              </p:cNvPr>
              <p:cNvCxnSpPr>
                <a:cxnSpLocks/>
                <a:stCxn id="67" idx="2"/>
              </p:cNvCxnSpPr>
              <p:nvPr/>
            </p:nvCxnSpPr>
            <p:spPr>
              <a:xfrm>
                <a:off x="6339030" y="2502913"/>
                <a:ext cx="3653333" cy="0"/>
              </a:xfrm>
              <a:prstGeom prst="line">
                <a:avLst/>
              </a:pr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3ABB4EA5-EBBB-77B0-8075-2A1BF9B330AC}"/>
                </a:ext>
              </a:extLst>
            </p:cNvPr>
            <p:cNvSpPr txBox="1"/>
            <p:nvPr/>
          </p:nvSpPr>
          <p:spPr>
            <a:xfrm>
              <a:off x="1931815" y="3548152"/>
              <a:ext cx="3044423" cy="92333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16 </a:t>
              </a:r>
              <a:r>
                <a:rPr lang="pt-BR" sz="3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unidades</a:t>
              </a:r>
              <a:endParaRPr lang="pt-BR" sz="3200" cap="small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65" name="Gráfico 64" descr="Caminhão com preenchimento sólido">
              <a:extLst>
                <a:ext uri="{FF2B5EF4-FFF2-40B4-BE49-F238E27FC236}">
                  <a16:creationId xmlns:a16="http://schemas.microsoft.com/office/drawing/2014/main" id="{DE22A9B2-A761-B777-B20C-3E1CE9F3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95725" y="3578366"/>
              <a:ext cx="651224" cy="651224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790A1322-9CDF-C0C6-2532-01540E5E8A71}"/>
                </a:ext>
              </a:extLst>
            </p:cNvPr>
            <p:cNvSpPr txBox="1"/>
            <p:nvPr/>
          </p:nvSpPr>
          <p:spPr>
            <a:xfrm>
              <a:off x="1727421" y="4278952"/>
              <a:ext cx="2798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Lorem ipsum dolor sit amet, </a:t>
              </a:r>
              <a:r>
                <a:rPr lang="pt-BR" sz="1600" dirty="0" err="1"/>
                <a:t>consectetuer</a:t>
              </a:r>
              <a:r>
                <a:rPr lang="pt-BR" sz="1600" dirty="0"/>
                <a:t>.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7E9E5A11-BFFF-E330-F373-9BD08B29B055}"/>
              </a:ext>
            </a:extLst>
          </p:cNvPr>
          <p:cNvGrpSpPr/>
          <p:nvPr/>
        </p:nvGrpSpPr>
        <p:grpSpPr>
          <a:xfrm flipH="1">
            <a:off x="6486519" y="4581617"/>
            <a:ext cx="4020761" cy="1423786"/>
            <a:chOff x="1054296" y="3439941"/>
            <a:chExt cx="4020761" cy="1423786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62799358-E8CB-4690-83A1-509F84BF0B5F}"/>
                </a:ext>
              </a:extLst>
            </p:cNvPr>
            <p:cNvGrpSpPr/>
            <p:nvPr/>
          </p:nvGrpSpPr>
          <p:grpSpPr>
            <a:xfrm>
              <a:off x="1054296" y="3439941"/>
              <a:ext cx="3475032" cy="928073"/>
              <a:chOff x="5461360" y="1458556"/>
              <a:chExt cx="4531003" cy="1210090"/>
            </a:xfrm>
          </p:grpSpPr>
          <p:sp>
            <p:nvSpPr>
              <p:cNvPr id="74" name="Corda 8">
                <a:extLst>
                  <a:ext uri="{FF2B5EF4-FFF2-40B4-BE49-F238E27FC236}">
                    <a16:creationId xmlns:a16="http://schemas.microsoft.com/office/drawing/2014/main" id="{2EE4072F-C33C-F562-DE73-E855C3C41EB7}"/>
                  </a:ext>
                </a:extLst>
              </p:cNvPr>
              <p:cNvSpPr/>
              <p:nvPr/>
            </p:nvSpPr>
            <p:spPr>
              <a:xfrm rot="10800000">
                <a:off x="5461360" y="1458556"/>
                <a:ext cx="1057608" cy="1210090"/>
              </a:xfrm>
              <a:custGeom>
                <a:avLst/>
                <a:gdLst>
                  <a:gd name="connsiteX0" fmla="*/ 1045856 w 1225296"/>
                  <a:gd name="connsiteY0" fmla="*/ 1045856 h 1225296"/>
                  <a:gd name="connsiteX1" fmla="*/ 179616 w 1225296"/>
                  <a:gd name="connsiteY1" fmla="*/ 1046031 h 1225296"/>
                  <a:gd name="connsiteX2" fmla="*/ 179091 w 1225296"/>
                  <a:gd name="connsiteY2" fmla="*/ 179791 h 1225296"/>
                  <a:gd name="connsiteX3" fmla="*/ 1045331 w 1225296"/>
                  <a:gd name="connsiteY3" fmla="*/ 178916 h 1225296"/>
                  <a:gd name="connsiteX4" fmla="*/ 1045856 w 1225296"/>
                  <a:gd name="connsiteY4" fmla="*/ 1045856 h 1225296"/>
                  <a:gd name="connsiteX0" fmla="*/ 1045331 w 1136771"/>
                  <a:gd name="connsiteY0" fmla="*/ 168830 h 1215210"/>
                  <a:gd name="connsiteX1" fmla="*/ 1045856 w 1136771"/>
                  <a:gd name="connsiteY1" fmla="*/ 1035770 h 1215210"/>
                  <a:gd name="connsiteX2" fmla="*/ 179616 w 1136771"/>
                  <a:gd name="connsiteY2" fmla="*/ 1035945 h 1215210"/>
                  <a:gd name="connsiteX3" fmla="*/ 179091 w 1136771"/>
                  <a:gd name="connsiteY3" fmla="*/ 169705 h 1215210"/>
                  <a:gd name="connsiteX4" fmla="*/ 1136771 w 1136771"/>
                  <a:gd name="connsiteY4" fmla="*/ 260270 h 1215210"/>
                  <a:gd name="connsiteX0" fmla="*/ 1649851 w 1649851"/>
                  <a:gd name="connsiteY0" fmla="*/ 417750 h 1215210"/>
                  <a:gd name="connsiteX1" fmla="*/ 1045856 w 1649851"/>
                  <a:gd name="connsiteY1" fmla="*/ 1035770 h 1215210"/>
                  <a:gd name="connsiteX2" fmla="*/ 179616 w 1649851"/>
                  <a:gd name="connsiteY2" fmla="*/ 1035945 h 1215210"/>
                  <a:gd name="connsiteX3" fmla="*/ 179091 w 1649851"/>
                  <a:gd name="connsiteY3" fmla="*/ 169705 h 1215210"/>
                  <a:gd name="connsiteX4" fmla="*/ 1136771 w 1649851"/>
                  <a:gd name="connsiteY4" fmla="*/ 260270 h 1215210"/>
                  <a:gd name="connsiteX0" fmla="*/ 1710811 w 1710811"/>
                  <a:gd name="connsiteY0" fmla="*/ 600630 h 1215210"/>
                  <a:gd name="connsiteX1" fmla="*/ 1045856 w 1710811"/>
                  <a:gd name="connsiteY1" fmla="*/ 1035770 h 1215210"/>
                  <a:gd name="connsiteX2" fmla="*/ 179616 w 1710811"/>
                  <a:gd name="connsiteY2" fmla="*/ 1035945 h 1215210"/>
                  <a:gd name="connsiteX3" fmla="*/ 179091 w 1710811"/>
                  <a:gd name="connsiteY3" fmla="*/ 169705 h 1215210"/>
                  <a:gd name="connsiteX4" fmla="*/ 1136771 w 1710811"/>
                  <a:gd name="connsiteY4" fmla="*/ 260270 h 1215210"/>
                  <a:gd name="connsiteX0" fmla="*/ 1045856 w 1136771"/>
                  <a:gd name="connsiteY0" fmla="*/ 1035770 h 1215210"/>
                  <a:gd name="connsiteX1" fmla="*/ 179616 w 1136771"/>
                  <a:gd name="connsiteY1" fmla="*/ 1035945 h 1215210"/>
                  <a:gd name="connsiteX2" fmla="*/ 179091 w 1136771"/>
                  <a:gd name="connsiteY2" fmla="*/ 169705 h 1215210"/>
                  <a:gd name="connsiteX3" fmla="*/ 1136771 w 1136771"/>
                  <a:gd name="connsiteY3" fmla="*/ 260270 h 1215210"/>
                  <a:gd name="connsiteX0" fmla="*/ 1045856 w 1045856"/>
                  <a:gd name="connsiteY0" fmla="*/ 1067732 h 1247172"/>
                  <a:gd name="connsiteX1" fmla="*/ 179616 w 1045856"/>
                  <a:gd name="connsiteY1" fmla="*/ 1067907 h 1247172"/>
                  <a:gd name="connsiteX2" fmla="*/ 179091 w 1045856"/>
                  <a:gd name="connsiteY2" fmla="*/ 201667 h 1247172"/>
                  <a:gd name="connsiteX3" fmla="*/ 1045331 w 1045856"/>
                  <a:gd name="connsiteY3" fmla="*/ 226192 h 1247172"/>
                  <a:gd name="connsiteX0" fmla="*/ 1045856 w 1045856"/>
                  <a:gd name="connsiteY0" fmla="*/ 1052266 h 1231706"/>
                  <a:gd name="connsiteX1" fmla="*/ 179616 w 1045856"/>
                  <a:gd name="connsiteY1" fmla="*/ 1052441 h 1231706"/>
                  <a:gd name="connsiteX2" fmla="*/ 179091 w 1045856"/>
                  <a:gd name="connsiteY2" fmla="*/ 186201 h 1231706"/>
                  <a:gd name="connsiteX3" fmla="*/ 1045331 w 1045856"/>
                  <a:gd name="connsiteY3" fmla="*/ 241206 h 1231706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56761"/>
                  <a:gd name="connsiteY0" fmla="*/ 1041956 h 1221396"/>
                  <a:gd name="connsiteX1" fmla="*/ 179616 w 1056761"/>
                  <a:gd name="connsiteY1" fmla="*/ 1042131 h 1221396"/>
                  <a:gd name="connsiteX2" fmla="*/ 179091 w 1056761"/>
                  <a:gd name="connsiteY2" fmla="*/ 175891 h 1221396"/>
                  <a:gd name="connsiteX3" fmla="*/ 1056761 w 1056761"/>
                  <a:gd name="connsiteY3" fmla="*/ 213751 h 1221396"/>
                  <a:gd name="connsiteX0" fmla="*/ 1045856 w 1056761"/>
                  <a:gd name="connsiteY0" fmla="*/ 1031798 h 1211238"/>
                  <a:gd name="connsiteX1" fmla="*/ 179616 w 1056761"/>
                  <a:gd name="connsiteY1" fmla="*/ 1031973 h 1211238"/>
                  <a:gd name="connsiteX2" fmla="*/ 179091 w 1056761"/>
                  <a:gd name="connsiteY2" fmla="*/ 165733 h 1211238"/>
                  <a:gd name="connsiteX3" fmla="*/ 1056761 w 1056761"/>
                  <a:gd name="connsiteY3" fmla="*/ 203593 h 1211238"/>
                  <a:gd name="connsiteX0" fmla="*/ 1006442 w 1023062"/>
                  <a:gd name="connsiteY0" fmla="*/ 1029893 h 1176608"/>
                  <a:gd name="connsiteX1" fmla="*/ 145917 w 1023062"/>
                  <a:gd name="connsiteY1" fmla="*/ 1031973 h 1176608"/>
                  <a:gd name="connsiteX2" fmla="*/ 145392 w 1023062"/>
                  <a:gd name="connsiteY2" fmla="*/ 165733 h 1176608"/>
                  <a:gd name="connsiteX3" fmla="*/ 1023062 w 1023062"/>
                  <a:gd name="connsiteY3" fmla="*/ 203593 h 1176608"/>
                  <a:gd name="connsiteX0" fmla="*/ 1006442 w 1023062"/>
                  <a:gd name="connsiteY0" fmla="*/ 1029893 h 1211014"/>
                  <a:gd name="connsiteX1" fmla="*/ 145917 w 1023062"/>
                  <a:gd name="connsiteY1" fmla="*/ 1031973 h 1211014"/>
                  <a:gd name="connsiteX2" fmla="*/ 145392 w 1023062"/>
                  <a:gd name="connsiteY2" fmla="*/ 165733 h 1211014"/>
                  <a:gd name="connsiteX3" fmla="*/ 1023062 w 1023062"/>
                  <a:gd name="connsiteY3" fmla="*/ 203593 h 1211014"/>
                  <a:gd name="connsiteX0" fmla="*/ 1015980 w 1032600"/>
                  <a:gd name="connsiteY0" fmla="*/ 1029893 h 1218065"/>
                  <a:gd name="connsiteX1" fmla="*/ 155455 w 1032600"/>
                  <a:gd name="connsiteY1" fmla="*/ 1031973 h 1218065"/>
                  <a:gd name="connsiteX2" fmla="*/ 154930 w 1032600"/>
                  <a:gd name="connsiteY2" fmla="*/ 165733 h 1218065"/>
                  <a:gd name="connsiteX3" fmla="*/ 1032600 w 1032600"/>
                  <a:gd name="connsiteY3" fmla="*/ 203593 h 1218065"/>
                  <a:gd name="connsiteX0" fmla="*/ 1039402 w 1056022"/>
                  <a:gd name="connsiteY0" fmla="*/ 1029893 h 1218065"/>
                  <a:gd name="connsiteX1" fmla="*/ 178877 w 1056022"/>
                  <a:gd name="connsiteY1" fmla="*/ 1031973 h 1218065"/>
                  <a:gd name="connsiteX2" fmla="*/ 178352 w 1056022"/>
                  <a:gd name="connsiteY2" fmla="*/ 165733 h 1218065"/>
                  <a:gd name="connsiteX3" fmla="*/ 1056022 w 1056022"/>
                  <a:gd name="connsiteY3" fmla="*/ 203593 h 1218065"/>
                  <a:gd name="connsiteX0" fmla="*/ 1040195 w 1056815"/>
                  <a:gd name="connsiteY0" fmla="*/ 1029893 h 1218065"/>
                  <a:gd name="connsiteX1" fmla="*/ 179670 w 1056815"/>
                  <a:gd name="connsiteY1" fmla="*/ 1031973 h 1218065"/>
                  <a:gd name="connsiteX2" fmla="*/ 179145 w 1056815"/>
                  <a:gd name="connsiteY2" fmla="*/ 165733 h 1218065"/>
                  <a:gd name="connsiteX3" fmla="*/ 1056815 w 1056815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0090"/>
                  <a:gd name="connsiteX1" fmla="*/ 180463 w 1057608"/>
                  <a:gd name="connsiteY1" fmla="*/ 1031973 h 1210090"/>
                  <a:gd name="connsiteX2" fmla="*/ 179938 w 1057608"/>
                  <a:gd name="connsiteY2" fmla="*/ 165733 h 1210090"/>
                  <a:gd name="connsiteX3" fmla="*/ 1057608 w 1057608"/>
                  <a:gd name="connsiteY3" fmla="*/ 203593 h 121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7608" h="1210090">
                    <a:moveTo>
                      <a:pt x="1040988" y="1029893"/>
                    </a:moveTo>
                    <a:cubicBezTo>
                      <a:pt x="706552" y="1331944"/>
                      <a:pt x="352546" y="1198860"/>
                      <a:pt x="180463" y="1031973"/>
                    </a:cubicBezTo>
                    <a:cubicBezTo>
                      <a:pt x="8380" y="865086"/>
                      <a:pt x="-120014" y="521317"/>
                      <a:pt x="179938" y="165733"/>
                    </a:cubicBezTo>
                    <a:cubicBezTo>
                      <a:pt x="418930" y="-73646"/>
                      <a:pt x="867662" y="-47367"/>
                      <a:pt x="1057608" y="203593"/>
                    </a:cubicBezTo>
                  </a:path>
                </a:pathLst>
              </a:cu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1D242FAF-D997-EA59-6F13-A11DBADD0E65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>
                <a:off x="6339030" y="2502913"/>
                <a:ext cx="3653333" cy="0"/>
              </a:xfrm>
              <a:prstGeom prst="line">
                <a:avLst/>
              </a:pr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6E52A701-4A3C-AC38-0C51-7A8978479AD3}"/>
                </a:ext>
              </a:extLst>
            </p:cNvPr>
            <p:cNvSpPr txBox="1"/>
            <p:nvPr/>
          </p:nvSpPr>
          <p:spPr>
            <a:xfrm>
              <a:off x="1894378" y="3548152"/>
              <a:ext cx="3180679" cy="92333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25 </a:t>
              </a:r>
              <a:r>
                <a:rPr lang="pt-BR" sz="3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unidades</a:t>
              </a:r>
              <a:endParaRPr lang="pt-BR" sz="3200" cap="small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72" name="Gráfico 71" descr="Trem com preenchimento sólido">
              <a:extLst>
                <a:ext uri="{FF2B5EF4-FFF2-40B4-BE49-F238E27FC236}">
                  <a16:creationId xmlns:a16="http://schemas.microsoft.com/office/drawing/2014/main" id="{3278977E-A26B-94A6-2D84-184D4FBB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 flipH="1">
              <a:off x="1095725" y="3578366"/>
              <a:ext cx="651224" cy="651224"/>
            </a:xfrm>
            <a:prstGeom prst="rect">
              <a:avLst/>
            </a:prstGeom>
          </p:spPr>
        </p:pic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29A7BAD0-5182-3EB4-9B89-4BD271994543}"/>
                </a:ext>
              </a:extLst>
            </p:cNvPr>
            <p:cNvSpPr txBox="1"/>
            <p:nvPr/>
          </p:nvSpPr>
          <p:spPr>
            <a:xfrm>
              <a:off x="1727421" y="4278952"/>
              <a:ext cx="2798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Lorem ipsum dolor sit amet, </a:t>
              </a:r>
              <a:r>
                <a:rPr lang="pt-BR" sz="1600" dirty="0" err="1"/>
                <a:t>consectetuer</a:t>
              </a:r>
              <a:r>
                <a:rPr lang="pt-BR" sz="1600" dirty="0"/>
                <a:t>.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4DA4BB27-2C56-0F48-3641-CD3AED6FDB9C}"/>
              </a:ext>
            </a:extLst>
          </p:cNvPr>
          <p:cNvGrpSpPr/>
          <p:nvPr/>
        </p:nvGrpSpPr>
        <p:grpSpPr>
          <a:xfrm>
            <a:off x="1684720" y="2190851"/>
            <a:ext cx="3953366" cy="1423786"/>
            <a:chOff x="1054296" y="3439941"/>
            <a:chExt cx="3953366" cy="1423786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6D6E5812-41BC-D97A-6A7D-33CEBC3419AC}"/>
                </a:ext>
              </a:extLst>
            </p:cNvPr>
            <p:cNvGrpSpPr/>
            <p:nvPr/>
          </p:nvGrpSpPr>
          <p:grpSpPr>
            <a:xfrm>
              <a:off x="1054296" y="3439941"/>
              <a:ext cx="3475032" cy="928073"/>
              <a:chOff x="5461360" y="1458556"/>
              <a:chExt cx="4531003" cy="1210090"/>
            </a:xfrm>
          </p:grpSpPr>
          <p:sp>
            <p:nvSpPr>
              <p:cNvPr id="81" name="Corda 8">
                <a:extLst>
                  <a:ext uri="{FF2B5EF4-FFF2-40B4-BE49-F238E27FC236}">
                    <a16:creationId xmlns:a16="http://schemas.microsoft.com/office/drawing/2014/main" id="{D3A64CA1-5E52-15DC-47B7-8B15FDC6CBBE}"/>
                  </a:ext>
                </a:extLst>
              </p:cNvPr>
              <p:cNvSpPr/>
              <p:nvPr/>
            </p:nvSpPr>
            <p:spPr>
              <a:xfrm rot="10800000">
                <a:off x="5461360" y="1458556"/>
                <a:ext cx="1057608" cy="1210090"/>
              </a:xfrm>
              <a:custGeom>
                <a:avLst/>
                <a:gdLst>
                  <a:gd name="connsiteX0" fmla="*/ 1045856 w 1225296"/>
                  <a:gd name="connsiteY0" fmla="*/ 1045856 h 1225296"/>
                  <a:gd name="connsiteX1" fmla="*/ 179616 w 1225296"/>
                  <a:gd name="connsiteY1" fmla="*/ 1046031 h 1225296"/>
                  <a:gd name="connsiteX2" fmla="*/ 179091 w 1225296"/>
                  <a:gd name="connsiteY2" fmla="*/ 179791 h 1225296"/>
                  <a:gd name="connsiteX3" fmla="*/ 1045331 w 1225296"/>
                  <a:gd name="connsiteY3" fmla="*/ 178916 h 1225296"/>
                  <a:gd name="connsiteX4" fmla="*/ 1045856 w 1225296"/>
                  <a:gd name="connsiteY4" fmla="*/ 1045856 h 1225296"/>
                  <a:gd name="connsiteX0" fmla="*/ 1045331 w 1136771"/>
                  <a:gd name="connsiteY0" fmla="*/ 168830 h 1215210"/>
                  <a:gd name="connsiteX1" fmla="*/ 1045856 w 1136771"/>
                  <a:gd name="connsiteY1" fmla="*/ 1035770 h 1215210"/>
                  <a:gd name="connsiteX2" fmla="*/ 179616 w 1136771"/>
                  <a:gd name="connsiteY2" fmla="*/ 1035945 h 1215210"/>
                  <a:gd name="connsiteX3" fmla="*/ 179091 w 1136771"/>
                  <a:gd name="connsiteY3" fmla="*/ 169705 h 1215210"/>
                  <a:gd name="connsiteX4" fmla="*/ 1136771 w 1136771"/>
                  <a:gd name="connsiteY4" fmla="*/ 260270 h 1215210"/>
                  <a:gd name="connsiteX0" fmla="*/ 1649851 w 1649851"/>
                  <a:gd name="connsiteY0" fmla="*/ 417750 h 1215210"/>
                  <a:gd name="connsiteX1" fmla="*/ 1045856 w 1649851"/>
                  <a:gd name="connsiteY1" fmla="*/ 1035770 h 1215210"/>
                  <a:gd name="connsiteX2" fmla="*/ 179616 w 1649851"/>
                  <a:gd name="connsiteY2" fmla="*/ 1035945 h 1215210"/>
                  <a:gd name="connsiteX3" fmla="*/ 179091 w 1649851"/>
                  <a:gd name="connsiteY3" fmla="*/ 169705 h 1215210"/>
                  <a:gd name="connsiteX4" fmla="*/ 1136771 w 1649851"/>
                  <a:gd name="connsiteY4" fmla="*/ 260270 h 1215210"/>
                  <a:gd name="connsiteX0" fmla="*/ 1710811 w 1710811"/>
                  <a:gd name="connsiteY0" fmla="*/ 600630 h 1215210"/>
                  <a:gd name="connsiteX1" fmla="*/ 1045856 w 1710811"/>
                  <a:gd name="connsiteY1" fmla="*/ 1035770 h 1215210"/>
                  <a:gd name="connsiteX2" fmla="*/ 179616 w 1710811"/>
                  <a:gd name="connsiteY2" fmla="*/ 1035945 h 1215210"/>
                  <a:gd name="connsiteX3" fmla="*/ 179091 w 1710811"/>
                  <a:gd name="connsiteY3" fmla="*/ 169705 h 1215210"/>
                  <a:gd name="connsiteX4" fmla="*/ 1136771 w 1710811"/>
                  <a:gd name="connsiteY4" fmla="*/ 260270 h 1215210"/>
                  <a:gd name="connsiteX0" fmla="*/ 1045856 w 1136771"/>
                  <a:gd name="connsiteY0" fmla="*/ 1035770 h 1215210"/>
                  <a:gd name="connsiteX1" fmla="*/ 179616 w 1136771"/>
                  <a:gd name="connsiteY1" fmla="*/ 1035945 h 1215210"/>
                  <a:gd name="connsiteX2" fmla="*/ 179091 w 1136771"/>
                  <a:gd name="connsiteY2" fmla="*/ 169705 h 1215210"/>
                  <a:gd name="connsiteX3" fmla="*/ 1136771 w 1136771"/>
                  <a:gd name="connsiteY3" fmla="*/ 260270 h 1215210"/>
                  <a:gd name="connsiteX0" fmla="*/ 1045856 w 1045856"/>
                  <a:gd name="connsiteY0" fmla="*/ 1067732 h 1247172"/>
                  <a:gd name="connsiteX1" fmla="*/ 179616 w 1045856"/>
                  <a:gd name="connsiteY1" fmla="*/ 1067907 h 1247172"/>
                  <a:gd name="connsiteX2" fmla="*/ 179091 w 1045856"/>
                  <a:gd name="connsiteY2" fmla="*/ 201667 h 1247172"/>
                  <a:gd name="connsiteX3" fmla="*/ 1045331 w 1045856"/>
                  <a:gd name="connsiteY3" fmla="*/ 226192 h 1247172"/>
                  <a:gd name="connsiteX0" fmla="*/ 1045856 w 1045856"/>
                  <a:gd name="connsiteY0" fmla="*/ 1052266 h 1231706"/>
                  <a:gd name="connsiteX1" fmla="*/ 179616 w 1045856"/>
                  <a:gd name="connsiteY1" fmla="*/ 1052441 h 1231706"/>
                  <a:gd name="connsiteX2" fmla="*/ 179091 w 1045856"/>
                  <a:gd name="connsiteY2" fmla="*/ 186201 h 1231706"/>
                  <a:gd name="connsiteX3" fmla="*/ 1045331 w 1045856"/>
                  <a:gd name="connsiteY3" fmla="*/ 241206 h 1231706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56761"/>
                  <a:gd name="connsiteY0" fmla="*/ 1041956 h 1221396"/>
                  <a:gd name="connsiteX1" fmla="*/ 179616 w 1056761"/>
                  <a:gd name="connsiteY1" fmla="*/ 1042131 h 1221396"/>
                  <a:gd name="connsiteX2" fmla="*/ 179091 w 1056761"/>
                  <a:gd name="connsiteY2" fmla="*/ 175891 h 1221396"/>
                  <a:gd name="connsiteX3" fmla="*/ 1056761 w 1056761"/>
                  <a:gd name="connsiteY3" fmla="*/ 213751 h 1221396"/>
                  <a:gd name="connsiteX0" fmla="*/ 1045856 w 1056761"/>
                  <a:gd name="connsiteY0" fmla="*/ 1031798 h 1211238"/>
                  <a:gd name="connsiteX1" fmla="*/ 179616 w 1056761"/>
                  <a:gd name="connsiteY1" fmla="*/ 1031973 h 1211238"/>
                  <a:gd name="connsiteX2" fmla="*/ 179091 w 1056761"/>
                  <a:gd name="connsiteY2" fmla="*/ 165733 h 1211238"/>
                  <a:gd name="connsiteX3" fmla="*/ 1056761 w 1056761"/>
                  <a:gd name="connsiteY3" fmla="*/ 203593 h 1211238"/>
                  <a:gd name="connsiteX0" fmla="*/ 1006442 w 1023062"/>
                  <a:gd name="connsiteY0" fmla="*/ 1029893 h 1176608"/>
                  <a:gd name="connsiteX1" fmla="*/ 145917 w 1023062"/>
                  <a:gd name="connsiteY1" fmla="*/ 1031973 h 1176608"/>
                  <a:gd name="connsiteX2" fmla="*/ 145392 w 1023062"/>
                  <a:gd name="connsiteY2" fmla="*/ 165733 h 1176608"/>
                  <a:gd name="connsiteX3" fmla="*/ 1023062 w 1023062"/>
                  <a:gd name="connsiteY3" fmla="*/ 203593 h 1176608"/>
                  <a:gd name="connsiteX0" fmla="*/ 1006442 w 1023062"/>
                  <a:gd name="connsiteY0" fmla="*/ 1029893 h 1211014"/>
                  <a:gd name="connsiteX1" fmla="*/ 145917 w 1023062"/>
                  <a:gd name="connsiteY1" fmla="*/ 1031973 h 1211014"/>
                  <a:gd name="connsiteX2" fmla="*/ 145392 w 1023062"/>
                  <a:gd name="connsiteY2" fmla="*/ 165733 h 1211014"/>
                  <a:gd name="connsiteX3" fmla="*/ 1023062 w 1023062"/>
                  <a:gd name="connsiteY3" fmla="*/ 203593 h 1211014"/>
                  <a:gd name="connsiteX0" fmla="*/ 1015980 w 1032600"/>
                  <a:gd name="connsiteY0" fmla="*/ 1029893 h 1218065"/>
                  <a:gd name="connsiteX1" fmla="*/ 155455 w 1032600"/>
                  <a:gd name="connsiteY1" fmla="*/ 1031973 h 1218065"/>
                  <a:gd name="connsiteX2" fmla="*/ 154930 w 1032600"/>
                  <a:gd name="connsiteY2" fmla="*/ 165733 h 1218065"/>
                  <a:gd name="connsiteX3" fmla="*/ 1032600 w 1032600"/>
                  <a:gd name="connsiteY3" fmla="*/ 203593 h 1218065"/>
                  <a:gd name="connsiteX0" fmla="*/ 1039402 w 1056022"/>
                  <a:gd name="connsiteY0" fmla="*/ 1029893 h 1218065"/>
                  <a:gd name="connsiteX1" fmla="*/ 178877 w 1056022"/>
                  <a:gd name="connsiteY1" fmla="*/ 1031973 h 1218065"/>
                  <a:gd name="connsiteX2" fmla="*/ 178352 w 1056022"/>
                  <a:gd name="connsiteY2" fmla="*/ 165733 h 1218065"/>
                  <a:gd name="connsiteX3" fmla="*/ 1056022 w 1056022"/>
                  <a:gd name="connsiteY3" fmla="*/ 203593 h 1218065"/>
                  <a:gd name="connsiteX0" fmla="*/ 1040195 w 1056815"/>
                  <a:gd name="connsiteY0" fmla="*/ 1029893 h 1218065"/>
                  <a:gd name="connsiteX1" fmla="*/ 179670 w 1056815"/>
                  <a:gd name="connsiteY1" fmla="*/ 1031973 h 1218065"/>
                  <a:gd name="connsiteX2" fmla="*/ 179145 w 1056815"/>
                  <a:gd name="connsiteY2" fmla="*/ 165733 h 1218065"/>
                  <a:gd name="connsiteX3" fmla="*/ 1056815 w 1056815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0090"/>
                  <a:gd name="connsiteX1" fmla="*/ 180463 w 1057608"/>
                  <a:gd name="connsiteY1" fmla="*/ 1031973 h 1210090"/>
                  <a:gd name="connsiteX2" fmla="*/ 179938 w 1057608"/>
                  <a:gd name="connsiteY2" fmla="*/ 165733 h 1210090"/>
                  <a:gd name="connsiteX3" fmla="*/ 1057608 w 1057608"/>
                  <a:gd name="connsiteY3" fmla="*/ 203593 h 121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7608" h="1210090">
                    <a:moveTo>
                      <a:pt x="1040988" y="1029893"/>
                    </a:moveTo>
                    <a:cubicBezTo>
                      <a:pt x="706552" y="1331944"/>
                      <a:pt x="352546" y="1198860"/>
                      <a:pt x="180463" y="1031973"/>
                    </a:cubicBezTo>
                    <a:cubicBezTo>
                      <a:pt x="8380" y="865086"/>
                      <a:pt x="-120014" y="521317"/>
                      <a:pt x="179938" y="165733"/>
                    </a:cubicBezTo>
                    <a:cubicBezTo>
                      <a:pt x="418930" y="-73646"/>
                      <a:pt x="867662" y="-47367"/>
                      <a:pt x="1057608" y="203593"/>
                    </a:cubicBezTo>
                  </a:path>
                </a:pathLst>
              </a:cu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88821B60-684F-2524-01AB-EC8CD8C2985C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>
                <a:off x="6339030" y="2502913"/>
                <a:ext cx="3653333" cy="0"/>
              </a:xfrm>
              <a:prstGeom prst="line">
                <a:avLst/>
              </a:pr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B125288F-1DAB-32EA-2CF7-B413CEE1BDC4}"/>
                </a:ext>
              </a:extLst>
            </p:cNvPr>
            <p:cNvSpPr txBox="1"/>
            <p:nvPr/>
          </p:nvSpPr>
          <p:spPr>
            <a:xfrm>
              <a:off x="1929575" y="3548152"/>
              <a:ext cx="3078087" cy="92333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72 </a:t>
              </a:r>
              <a:r>
                <a:rPr lang="pt-BR" sz="3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unidades</a:t>
              </a:r>
              <a:endParaRPr lang="pt-BR" sz="1000" cap="small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79" name="Gráfico 78" descr="Frete com preenchimento sólido">
              <a:extLst>
                <a:ext uri="{FF2B5EF4-FFF2-40B4-BE49-F238E27FC236}">
                  <a16:creationId xmlns:a16="http://schemas.microsoft.com/office/drawing/2014/main" id="{80F12876-833A-0A10-214E-26CBA7319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95725" y="3578366"/>
              <a:ext cx="651224" cy="651224"/>
            </a:xfrm>
            <a:prstGeom prst="rect">
              <a:avLst/>
            </a:prstGeom>
          </p:spPr>
        </p:pic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FA8E13DD-6009-F26F-8EF7-25C4E13C3BDD}"/>
                </a:ext>
              </a:extLst>
            </p:cNvPr>
            <p:cNvSpPr txBox="1"/>
            <p:nvPr/>
          </p:nvSpPr>
          <p:spPr>
            <a:xfrm>
              <a:off x="1727421" y="4278952"/>
              <a:ext cx="2798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Lorem ipsum dolor sit amet, </a:t>
              </a:r>
              <a:r>
                <a:rPr lang="pt-BR" sz="1600" dirty="0" err="1"/>
                <a:t>consectetuer</a:t>
              </a:r>
              <a:r>
                <a:rPr lang="pt-BR" sz="1600" dirty="0"/>
                <a:t>.</a:t>
              </a:r>
            </a:p>
          </p:txBody>
        </p: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C9B1F0FC-875F-E6C8-F4E1-411CF33B863C}"/>
              </a:ext>
            </a:extLst>
          </p:cNvPr>
          <p:cNvGrpSpPr/>
          <p:nvPr/>
        </p:nvGrpSpPr>
        <p:grpSpPr>
          <a:xfrm flipH="1">
            <a:off x="6486519" y="2190851"/>
            <a:ext cx="4020761" cy="1423786"/>
            <a:chOff x="1054296" y="3439941"/>
            <a:chExt cx="4020761" cy="1423786"/>
          </a:xfrm>
        </p:grpSpPr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76B7CD6B-99BD-4BEC-312E-027DE48E4A3D}"/>
                </a:ext>
              </a:extLst>
            </p:cNvPr>
            <p:cNvGrpSpPr/>
            <p:nvPr/>
          </p:nvGrpSpPr>
          <p:grpSpPr>
            <a:xfrm>
              <a:off x="1054296" y="3439941"/>
              <a:ext cx="3475032" cy="928073"/>
              <a:chOff x="5461360" y="1458556"/>
              <a:chExt cx="4531003" cy="1210090"/>
            </a:xfrm>
          </p:grpSpPr>
          <p:sp>
            <p:nvSpPr>
              <p:cNvPr id="88" name="Corda 8">
                <a:extLst>
                  <a:ext uri="{FF2B5EF4-FFF2-40B4-BE49-F238E27FC236}">
                    <a16:creationId xmlns:a16="http://schemas.microsoft.com/office/drawing/2014/main" id="{85412898-A47E-AF15-DA1C-D72F99AB0B44}"/>
                  </a:ext>
                </a:extLst>
              </p:cNvPr>
              <p:cNvSpPr/>
              <p:nvPr/>
            </p:nvSpPr>
            <p:spPr>
              <a:xfrm rot="10800000">
                <a:off x="5461360" y="1458556"/>
                <a:ext cx="1057608" cy="1210090"/>
              </a:xfrm>
              <a:custGeom>
                <a:avLst/>
                <a:gdLst>
                  <a:gd name="connsiteX0" fmla="*/ 1045856 w 1225296"/>
                  <a:gd name="connsiteY0" fmla="*/ 1045856 h 1225296"/>
                  <a:gd name="connsiteX1" fmla="*/ 179616 w 1225296"/>
                  <a:gd name="connsiteY1" fmla="*/ 1046031 h 1225296"/>
                  <a:gd name="connsiteX2" fmla="*/ 179091 w 1225296"/>
                  <a:gd name="connsiteY2" fmla="*/ 179791 h 1225296"/>
                  <a:gd name="connsiteX3" fmla="*/ 1045331 w 1225296"/>
                  <a:gd name="connsiteY3" fmla="*/ 178916 h 1225296"/>
                  <a:gd name="connsiteX4" fmla="*/ 1045856 w 1225296"/>
                  <a:gd name="connsiteY4" fmla="*/ 1045856 h 1225296"/>
                  <a:gd name="connsiteX0" fmla="*/ 1045331 w 1136771"/>
                  <a:gd name="connsiteY0" fmla="*/ 168830 h 1215210"/>
                  <a:gd name="connsiteX1" fmla="*/ 1045856 w 1136771"/>
                  <a:gd name="connsiteY1" fmla="*/ 1035770 h 1215210"/>
                  <a:gd name="connsiteX2" fmla="*/ 179616 w 1136771"/>
                  <a:gd name="connsiteY2" fmla="*/ 1035945 h 1215210"/>
                  <a:gd name="connsiteX3" fmla="*/ 179091 w 1136771"/>
                  <a:gd name="connsiteY3" fmla="*/ 169705 h 1215210"/>
                  <a:gd name="connsiteX4" fmla="*/ 1136771 w 1136771"/>
                  <a:gd name="connsiteY4" fmla="*/ 260270 h 1215210"/>
                  <a:gd name="connsiteX0" fmla="*/ 1649851 w 1649851"/>
                  <a:gd name="connsiteY0" fmla="*/ 417750 h 1215210"/>
                  <a:gd name="connsiteX1" fmla="*/ 1045856 w 1649851"/>
                  <a:gd name="connsiteY1" fmla="*/ 1035770 h 1215210"/>
                  <a:gd name="connsiteX2" fmla="*/ 179616 w 1649851"/>
                  <a:gd name="connsiteY2" fmla="*/ 1035945 h 1215210"/>
                  <a:gd name="connsiteX3" fmla="*/ 179091 w 1649851"/>
                  <a:gd name="connsiteY3" fmla="*/ 169705 h 1215210"/>
                  <a:gd name="connsiteX4" fmla="*/ 1136771 w 1649851"/>
                  <a:gd name="connsiteY4" fmla="*/ 260270 h 1215210"/>
                  <a:gd name="connsiteX0" fmla="*/ 1710811 w 1710811"/>
                  <a:gd name="connsiteY0" fmla="*/ 600630 h 1215210"/>
                  <a:gd name="connsiteX1" fmla="*/ 1045856 w 1710811"/>
                  <a:gd name="connsiteY1" fmla="*/ 1035770 h 1215210"/>
                  <a:gd name="connsiteX2" fmla="*/ 179616 w 1710811"/>
                  <a:gd name="connsiteY2" fmla="*/ 1035945 h 1215210"/>
                  <a:gd name="connsiteX3" fmla="*/ 179091 w 1710811"/>
                  <a:gd name="connsiteY3" fmla="*/ 169705 h 1215210"/>
                  <a:gd name="connsiteX4" fmla="*/ 1136771 w 1710811"/>
                  <a:gd name="connsiteY4" fmla="*/ 260270 h 1215210"/>
                  <a:gd name="connsiteX0" fmla="*/ 1045856 w 1136771"/>
                  <a:gd name="connsiteY0" fmla="*/ 1035770 h 1215210"/>
                  <a:gd name="connsiteX1" fmla="*/ 179616 w 1136771"/>
                  <a:gd name="connsiteY1" fmla="*/ 1035945 h 1215210"/>
                  <a:gd name="connsiteX2" fmla="*/ 179091 w 1136771"/>
                  <a:gd name="connsiteY2" fmla="*/ 169705 h 1215210"/>
                  <a:gd name="connsiteX3" fmla="*/ 1136771 w 1136771"/>
                  <a:gd name="connsiteY3" fmla="*/ 260270 h 1215210"/>
                  <a:gd name="connsiteX0" fmla="*/ 1045856 w 1045856"/>
                  <a:gd name="connsiteY0" fmla="*/ 1067732 h 1247172"/>
                  <a:gd name="connsiteX1" fmla="*/ 179616 w 1045856"/>
                  <a:gd name="connsiteY1" fmla="*/ 1067907 h 1247172"/>
                  <a:gd name="connsiteX2" fmla="*/ 179091 w 1045856"/>
                  <a:gd name="connsiteY2" fmla="*/ 201667 h 1247172"/>
                  <a:gd name="connsiteX3" fmla="*/ 1045331 w 1045856"/>
                  <a:gd name="connsiteY3" fmla="*/ 226192 h 1247172"/>
                  <a:gd name="connsiteX0" fmla="*/ 1045856 w 1045856"/>
                  <a:gd name="connsiteY0" fmla="*/ 1052266 h 1231706"/>
                  <a:gd name="connsiteX1" fmla="*/ 179616 w 1045856"/>
                  <a:gd name="connsiteY1" fmla="*/ 1052441 h 1231706"/>
                  <a:gd name="connsiteX2" fmla="*/ 179091 w 1045856"/>
                  <a:gd name="connsiteY2" fmla="*/ 186201 h 1231706"/>
                  <a:gd name="connsiteX3" fmla="*/ 1045331 w 1045856"/>
                  <a:gd name="connsiteY3" fmla="*/ 241206 h 1231706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45856"/>
                  <a:gd name="connsiteY0" fmla="*/ 1034038 h 1213478"/>
                  <a:gd name="connsiteX1" fmla="*/ 179616 w 1045856"/>
                  <a:gd name="connsiteY1" fmla="*/ 1034213 h 1213478"/>
                  <a:gd name="connsiteX2" fmla="*/ 179091 w 1045856"/>
                  <a:gd name="connsiteY2" fmla="*/ 167973 h 1213478"/>
                  <a:gd name="connsiteX3" fmla="*/ 1045331 w 1045856"/>
                  <a:gd name="connsiteY3" fmla="*/ 222978 h 1213478"/>
                  <a:gd name="connsiteX0" fmla="*/ 1045856 w 1056761"/>
                  <a:gd name="connsiteY0" fmla="*/ 1041956 h 1221396"/>
                  <a:gd name="connsiteX1" fmla="*/ 179616 w 1056761"/>
                  <a:gd name="connsiteY1" fmla="*/ 1042131 h 1221396"/>
                  <a:gd name="connsiteX2" fmla="*/ 179091 w 1056761"/>
                  <a:gd name="connsiteY2" fmla="*/ 175891 h 1221396"/>
                  <a:gd name="connsiteX3" fmla="*/ 1056761 w 1056761"/>
                  <a:gd name="connsiteY3" fmla="*/ 213751 h 1221396"/>
                  <a:gd name="connsiteX0" fmla="*/ 1045856 w 1056761"/>
                  <a:gd name="connsiteY0" fmla="*/ 1031798 h 1211238"/>
                  <a:gd name="connsiteX1" fmla="*/ 179616 w 1056761"/>
                  <a:gd name="connsiteY1" fmla="*/ 1031973 h 1211238"/>
                  <a:gd name="connsiteX2" fmla="*/ 179091 w 1056761"/>
                  <a:gd name="connsiteY2" fmla="*/ 165733 h 1211238"/>
                  <a:gd name="connsiteX3" fmla="*/ 1056761 w 1056761"/>
                  <a:gd name="connsiteY3" fmla="*/ 203593 h 1211238"/>
                  <a:gd name="connsiteX0" fmla="*/ 1006442 w 1023062"/>
                  <a:gd name="connsiteY0" fmla="*/ 1029893 h 1176608"/>
                  <a:gd name="connsiteX1" fmla="*/ 145917 w 1023062"/>
                  <a:gd name="connsiteY1" fmla="*/ 1031973 h 1176608"/>
                  <a:gd name="connsiteX2" fmla="*/ 145392 w 1023062"/>
                  <a:gd name="connsiteY2" fmla="*/ 165733 h 1176608"/>
                  <a:gd name="connsiteX3" fmla="*/ 1023062 w 1023062"/>
                  <a:gd name="connsiteY3" fmla="*/ 203593 h 1176608"/>
                  <a:gd name="connsiteX0" fmla="*/ 1006442 w 1023062"/>
                  <a:gd name="connsiteY0" fmla="*/ 1029893 h 1211014"/>
                  <a:gd name="connsiteX1" fmla="*/ 145917 w 1023062"/>
                  <a:gd name="connsiteY1" fmla="*/ 1031973 h 1211014"/>
                  <a:gd name="connsiteX2" fmla="*/ 145392 w 1023062"/>
                  <a:gd name="connsiteY2" fmla="*/ 165733 h 1211014"/>
                  <a:gd name="connsiteX3" fmla="*/ 1023062 w 1023062"/>
                  <a:gd name="connsiteY3" fmla="*/ 203593 h 1211014"/>
                  <a:gd name="connsiteX0" fmla="*/ 1015980 w 1032600"/>
                  <a:gd name="connsiteY0" fmla="*/ 1029893 h 1218065"/>
                  <a:gd name="connsiteX1" fmla="*/ 155455 w 1032600"/>
                  <a:gd name="connsiteY1" fmla="*/ 1031973 h 1218065"/>
                  <a:gd name="connsiteX2" fmla="*/ 154930 w 1032600"/>
                  <a:gd name="connsiteY2" fmla="*/ 165733 h 1218065"/>
                  <a:gd name="connsiteX3" fmla="*/ 1032600 w 1032600"/>
                  <a:gd name="connsiteY3" fmla="*/ 203593 h 1218065"/>
                  <a:gd name="connsiteX0" fmla="*/ 1039402 w 1056022"/>
                  <a:gd name="connsiteY0" fmla="*/ 1029893 h 1218065"/>
                  <a:gd name="connsiteX1" fmla="*/ 178877 w 1056022"/>
                  <a:gd name="connsiteY1" fmla="*/ 1031973 h 1218065"/>
                  <a:gd name="connsiteX2" fmla="*/ 178352 w 1056022"/>
                  <a:gd name="connsiteY2" fmla="*/ 165733 h 1218065"/>
                  <a:gd name="connsiteX3" fmla="*/ 1056022 w 1056022"/>
                  <a:gd name="connsiteY3" fmla="*/ 203593 h 1218065"/>
                  <a:gd name="connsiteX0" fmla="*/ 1040195 w 1056815"/>
                  <a:gd name="connsiteY0" fmla="*/ 1029893 h 1218065"/>
                  <a:gd name="connsiteX1" fmla="*/ 179670 w 1056815"/>
                  <a:gd name="connsiteY1" fmla="*/ 1031973 h 1218065"/>
                  <a:gd name="connsiteX2" fmla="*/ 179145 w 1056815"/>
                  <a:gd name="connsiteY2" fmla="*/ 165733 h 1218065"/>
                  <a:gd name="connsiteX3" fmla="*/ 1056815 w 1056815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8065"/>
                  <a:gd name="connsiteX1" fmla="*/ 180463 w 1057608"/>
                  <a:gd name="connsiteY1" fmla="*/ 1031973 h 1218065"/>
                  <a:gd name="connsiteX2" fmla="*/ 179938 w 1057608"/>
                  <a:gd name="connsiteY2" fmla="*/ 165733 h 1218065"/>
                  <a:gd name="connsiteX3" fmla="*/ 1057608 w 1057608"/>
                  <a:gd name="connsiteY3" fmla="*/ 203593 h 1218065"/>
                  <a:gd name="connsiteX0" fmla="*/ 1040988 w 1057608"/>
                  <a:gd name="connsiteY0" fmla="*/ 1029893 h 1210090"/>
                  <a:gd name="connsiteX1" fmla="*/ 180463 w 1057608"/>
                  <a:gd name="connsiteY1" fmla="*/ 1031973 h 1210090"/>
                  <a:gd name="connsiteX2" fmla="*/ 179938 w 1057608"/>
                  <a:gd name="connsiteY2" fmla="*/ 165733 h 1210090"/>
                  <a:gd name="connsiteX3" fmla="*/ 1057608 w 1057608"/>
                  <a:gd name="connsiteY3" fmla="*/ 203593 h 121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7608" h="1210090">
                    <a:moveTo>
                      <a:pt x="1040988" y="1029893"/>
                    </a:moveTo>
                    <a:cubicBezTo>
                      <a:pt x="706552" y="1331944"/>
                      <a:pt x="352546" y="1198860"/>
                      <a:pt x="180463" y="1031973"/>
                    </a:cubicBezTo>
                    <a:cubicBezTo>
                      <a:pt x="8380" y="865086"/>
                      <a:pt x="-120014" y="521317"/>
                      <a:pt x="179938" y="165733"/>
                    </a:cubicBezTo>
                    <a:cubicBezTo>
                      <a:pt x="418930" y="-73646"/>
                      <a:pt x="867662" y="-47367"/>
                      <a:pt x="1057608" y="203593"/>
                    </a:cubicBezTo>
                  </a:path>
                </a:pathLst>
              </a:cu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89" name="Conector reto 88">
                <a:extLst>
                  <a:ext uri="{FF2B5EF4-FFF2-40B4-BE49-F238E27FC236}">
                    <a16:creationId xmlns:a16="http://schemas.microsoft.com/office/drawing/2014/main" id="{B6E14E61-D27A-69C1-988F-9775F8A647A3}"/>
                  </a:ext>
                </a:extLst>
              </p:cNvPr>
              <p:cNvCxnSpPr>
                <a:cxnSpLocks/>
                <a:stCxn id="88" idx="2"/>
              </p:cNvCxnSpPr>
              <p:nvPr/>
            </p:nvCxnSpPr>
            <p:spPr>
              <a:xfrm>
                <a:off x="6339030" y="2502913"/>
                <a:ext cx="3653333" cy="0"/>
              </a:xfrm>
              <a:prstGeom prst="line">
                <a:avLst/>
              </a:prstGeom>
              <a:ln w="38100" cap="rnd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B5FC9719-B1CC-61A2-F5E9-F3BCD8A90F55}"/>
                </a:ext>
              </a:extLst>
            </p:cNvPr>
            <p:cNvSpPr txBox="1"/>
            <p:nvPr/>
          </p:nvSpPr>
          <p:spPr>
            <a:xfrm>
              <a:off x="1894378" y="3548152"/>
              <a:ext cx="3180679" cy="92333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52 </a:t>
              </a:r>
              <a:r>
                <a:rPr lang="pt-BR" sz="3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unidades</a:t>
              </a:r>
              <a:endParaRPr lang="pt-BR" sz="3200" cap="small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86" name="Gráfico 85" descr="Avião com preenchimento sólido">
              <a:extLst>
                <a:ext uri="{FF2B5EF4-FFF2-40B4-BE49-F238E27FC236}">
                  <a16:creationId xmlns:a16="http://schemas.microsoft.com/office/drawing/2014/main" id="{0B47C967-334F-5AE9-3ED9-EBD780C3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 flipH="1">
              <a:off x="1095725" y="3578366"/>
              <a:ext cx="651224" cy="651224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B798580-B7F0-59AE-2EB5-33AA146571EF}"/>
                </a:ext>
              </a:extLst>
            </p:cNvPr>
            <p:cNvSpPr txBox="1"/>
            <p:nvPr/>
          </p:nvSpPr>
          <p:spPr>
            <a:xfrm>
              <a:off x="1727421" y="4278952"/>
              <a:ext cx="2798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Lorem ipsum dolor sit amet, </a:t>
              </a:r>
              <a:r>
                <a:rPr lang="pt-BR" sz="1600" dirty="0" err="1"/>
                <a:t>consectetuer</a:t>
              </a:r>
              <a:r>
                <a:rPr lang="pt-B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75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ao ar livre, caminhão, grande, porto&#10;&#10;Descrição gerada automaticamente">
            <a:extLst>
              <a:ext uri="{FF2B5EF4-FFF2-40B4-BE49-F238E27FC236}">
                <a16:creationId xmlns:a16="http://schemas.microsoft.com/office/drawing/2014/main" id="{2FC604C3-D220-DDE7-1D09-124DB8C58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9"/>
          <a:stretch/>
        </p:blipFill>
        <p:spPr>
          <a:xfrm>
            <a:off x="7421880" y="0"/>
            <a:ext cx="4770120" cy="685800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B6B1CCF-0845-C644-7BDE-4E6C1CBC2FD8}"/>
              </a:ext>
            </a:extLst>
          </p:cNvPr>
          <p:cNvSpPr/>
          <p:nvPr/>
        </p:nvSpPr>
        <p:spPr>
          <a:xfrm>
            <a:off x="716280" y="2749794"/>
            <a:ext cx="4770120" cy="3336045"/>
          </a:xfrm>
          <a:prstGeom prst="roundRect">
            <a:avLst>
              <a:gd name="adj" fmla="val 276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5C06DC-0CDF-4D6B-5AFE-A294B326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70120" cy="1325563"/>
          </a:xfrm>
        </p:spPr>
        <p:txBody>
          <a:bodyPr/>
          <a:lstStyle/>
          <a:p>
            <a:r>
              <a:rPr lang="pt-BR" dirty="0"/>
              <a:t>Serviços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A42FD6-E728-9723-E905-9870C399BFF1}"/>
              </a:ext>
            </a:extLst>
          </p:cNvPr>
          <p:cNvSpPr txBox="1"/>
          <p:nvPr/>
        </p:nvSpPr>
        <p:spPr>
          <a:xfrm>
            <a:off x="838200" y="1359351"/>
            <a:ext cx="477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pulvinar</a:t>
            </a:r>
            <a:r>
              <a:rPr lang="pt-BR" dirty="0"/>
              <a:t>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2B9E981-0F0D-06A9-9FE6-A327A8530364}"/>
              </a:ext>
            </a:extLst>
          </p:cNvPr>
          <p:cNvSpPr/>
          <p:nvPr/>
        </p:nvSpPr>
        <p:spPr>
          <a:xfrm>
            <a:off x="838201" y="2871714"/>
            <a:ext cx="4770120" cy="3336045"/>
          </a:xfrm>
          <a:prstGeom prst="roundRect">
            <a:avLst>
              <a:gd name="adj" fmla="val 2767"/>
            </a:avLst>
          </a:prstGeom>
          <a:blipFill>
            <a:blip r:embed="rId3"/>
            <a:srcRect/>
            <a:stretch>
              <a:fillRect l="-2452" r="-2452"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E2C3E45-172F-8638-9096-58620A509C68}"/>
              </a:ext>
            </a:extLst>
          </p:cNvPr>
          <p:cNvSpPr/>
          <p:nvPr/>
        </p:nvSpPr>
        <p:spPr>
          <a:xfrm>
            <a:off x="949961" y="2983474"/>
            <a:ext cx="4770120" cy="3336045"/>
          </a:xfrm>
          <a:prstGeom prst="roundRect">
            <a:avLst>
              <a:gd name="adj" fmla="val 2767"/>
            </a:avLst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CE9E192-8E5E-9AB1-F293-70932DF73E2D}"/>
              </a:ext>
            </a:extLst>
          </p:cNvPr>
          <p:cNvSpPr/>
          <p:nvPr/>
        </p:nvSpPr>
        <p:spPr>
          <a:xfrm>
            <a:off x="7420843" y="0"/>
            <a:ext cx="4770120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BBB5B6D-C811-6AA3-68C4-6D79FCB51BFC}"/>
              </a:ext>
            </a:extLst>
          </p:cNvPr>
          <p:cNvGrpSpPr/>
          <p:nvPr/>
        </p:nvGrpSpPr>
        <p:grpSpPr>
          <a:xfrm>
            <a:off x="6466701" y="2724584"/>
            <a:ext cx="4675990" cy="1408832"/>
            <a:chOff x="6466701" y="2724584"/>
            <a:chExt cx="4675990" cy="1408832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38F53D05-9665-6207-CE22-C868742BF1D9}"/>
                </a:ext>
              </a:extLst>
            </p:cNvPr>
            <p:cNvSpPr/>
            <p:nvPr/>
          </p:nvSpPr>
          <p:spPr>
            <a:xfrm>
              <a:off x="6852415" y="2724584"/>
              <a:ext cx="4290276" cy="1408832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E9B8593B-2439-9B47-458A-B740A240446F}"/>
                </a:ext>
              </a:extLst>
            </p:cNvPr>
            <p:cNvSpPr/>
            <p:nvPr/>
          </p:nvSpPr>
          <p:spPr>
            <a:xfrm>
              <a:off x="6466701" y="3012667"/>
              <a:ext cx="832666" cy="832666"/>
            </a:xfrm>
            <a:prstGeom prst="roundRect">
              <a:avLst>
                <a:gd name="adj" fmla="val 11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5BC70A5-0615-EA53-5531-7E6A7DFAF909}"/>
                </a:ext>
              </a:extLst>
            </p:cNvPr>
            <p:cNvSpPr txBox="1"/>
            <p:nvPr/>
          </p:nvSpPr>
          <p:spPr>
            <a:xfrm>
              <a:off x="7349078" y="2967335"/>
              <a:ext cx="1796450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dirty="0"/>
                <a:t>Lorem ipsum dolor sit amet, </a:t>
              </a:r>
              <a:r>
                <a:rPr lang="pt-BR" dirty="0" err="1"/>
                <a:t>consectetuer</a:t>
              </a:r>
              <a:r>
                <a:rPr lang="pt-BR" dirty="0"/>
                <a:t>.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5D0FD19-6B8C-871B-FB86-6E2F6E345DD0}"/>
                </a:ext>
              </a:extLst>
            </p:cNvPr>
            <p:cNvSpPr txBox="1"/>
            <p:nvPr/>
          </p:nvSpPr>
          <p:spPr>
            <a:xfrm>
              <a:off x="6466701" y="3075058"/>
              <a:ext cx="83266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0C350F4-A469-67D6-5867-F6CE7826DF96}"/>
                </a:ext>
              </a:extLst>
            </p:cNvPr>
            <p:cNvSpPr txBox="1"/>
            <p:nvPr/>
          </p:nvSpPr>
          <p:spPr>
            <a:xfrm>
              <a:off x="9023279" y="3102344"/>
              <a:ext cx="2061783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pt-BR" sz="3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R$</a:t>
              </a:r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590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E68D242-4927-F0A5-8BA3-FDEED98F6744}"/>
              </a:ext>
            </a:extLst>
          </p:cNvPr>
          <p:cNvGrpSpPr/>
          <p:nvPr/>
        </p:nvGrpSpPr>
        <p:grpSpPr>
          <a:xfrm>
            <a:off x="6852415" y="921592"/>
            <a:ext cx="4706609" cy="1408832"/>
            <a:chOff x="6852415" y="921592"/>
            <a:chExt cx="4706609" cy="1408832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8F04E083-9788-CE6F-8847-3B2B5215C725}"/>
                </a:ext>
              </a:extLst>
            </p:cNvPr>
            <p:cNvSpPr/>
            <p:nvPr/>
          </p:nvSpPr>
          <p:spPr>
            <a:xfrm>
              <a:off x="6852415" y="921592"/>
              <a:ext cx="4290276" cy="1408832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5CB5E11A-DFE7-A335-B5E2-531D34B64A31}"/>
                </a:ext>
              </a:extLst>
            </p:cNvPr>
            <p:cNvSpPr/>
            <p:nvPr/>
          </p:nvSpPr>
          <p:spPr>
            <a:xfrm>
              <a:off x="10726358" y="1209675"/>
              <a:ext cx="832666" cy="832666"/>
            </a:xfrm>
            <a:prstGeom prst="roundRect">
              <a:avLst>
                <a:gd name="adj" fmla="val 11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1C9B30-1B24-7ECD-190E-16F5F53968CF}"/>
                </a:ext>
              </a:extLst>
            </p:cNvPr>
            <p:cNvSpPr txBox="1"/>
            <p:nvPr/>
          </p:nvSpPr>
          <p:spPr>
            <a:xfrm>
              <a:off x="6954015" y="1164343"/>
              <a:ext cx="1796450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dirty="0"/>
                <a:t>Lorem ipsum dolor sit amet, </a:t>
              </a:r>
              <a:r>
                <a:rPr lang="pt-BR" dirty="0" err="1"/>
                <a:t>consectetuer</a:t>
              </a:r>
              <a:r>
                <a:rPr lang="pt-BR" dirty="0"/>
                <a:t>.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ACF81418-5D13-1486-8339-3A1ED55415EC}"/>
                </a:ext>
              </a:extLst>
            </p:cNvPr>
            <p:cNvSpPr txBox="1"/>
            <p:nvPr/>
          </p:nvSpPr>
          <p:spPr>
            <a:xfrm>
              <a:off x="10726358" y="1272066"/>
              <a:ext cx="83266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E3D674D-B4DA-F83A-90FC-DEF15F8F181C}"/>
                </a:ext>
              </a:extLst>
            </p:cNvPr>
            <p:cNvSpPr txBox="1"/>
            <p:nvPr/>
          </p:nvSpPr>
          <p:spPr>
            <a:xfrm>
              <a:off x="8809356" y="1299352"/>
              <a:ext cx="1880643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pt-BR" sz="3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R$</a:t>
              </a:r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190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093B5A8-8AAD-F823-E181-38B55A8E9032}"/>
              </a:ext>
            </a:extLst>
          </p:cNvPr>
          <p:cNvGrpSpPr/>
          <p:nvPr/>
        </p:nvGrpSpPr>
        <p:grpSpPr>
          <a:xfrm>
            <a:off x="6852415" y="4533801"/>
            <a:ext cx="4706609" cy="1408832"/>
            <a:chOff x="6852415" y="4533801"/>
            <a:chExt cx="4706609" cy="1408832"/>
          </a:xfrm>
        </p:grpSpPr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6A838F96-32EA-6F4E-B6BB-91D735C2AE1A}"/>
                </a:ext>
              </a:extLst>
            </p:cNvPr>
            <p:cNvSpPr/>
            <p:nvPr/>
          </p:nvSpPr>
          <p:spPr>
            <a:xfrm>
              <a:off x="6852415" y="4533801"/>
              <a:ext cx="4290276" cy="1408832"/>
            </a:xfrm>
            <a:prstGeom prst="roundRect">
              <a:avLst>
                <a:gd name="adj" fmla="val 660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0CF4D034-3EC5-D749-77C0-63536F64B5E2}"/>
                </a:ext>
              </a:extLst>
            </p:cNvPr>
            <p:cNvSpPr/>
            <p:nvPr/>
          </p:nvSpPr>
          <p:spPr>
            <a:xfrm>
              <a:off x="10726358" y="4821884"/>
              <a:ext cx="832666" cy="832666"/>
            </a:xfrm>
            <a:prstGeom prst="roundRect">
              <a:avLst>
                <a:gd name="adj" fmla="val 11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C7FFFD7-5CE9-1A40-10DA-CB7E1F4CC4E2}"/>
                </a:ext>
              </a:extLst>
            </p:cNvPr>
            <p:cNvSpPr txBox="1"/>
            <p:nvPr/>
          </p:nvSpPr>
          <p:spPr>
            <a:xfrm>
              <a:off x="6954015" y="4776552"/>
              <a:ext cx="1796450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dirty="0"/>
                <a:t>Lorem ipsum dolor sit amet, </a:t>
              </a:r>
              <a:r>
                <a:rPr lang="pt-BR" dirty="0" err="1"/>
                <a:t>consectetuer</a:t>
              </a:r>
              <a:r>
                <a:rPr lang="pt-BR" dirty="0"/>
                <a:t>.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EF53C679-DE98-331C-BAFC-A26483441587}"/>
                </a:ext>
              </a:extLst>
            </p:cNvPr>
            <p:cNvSpPr txBox="1"/>
            <p:nvPr/>
          </p:nvSpPr>
          <p:spPr>
            <a:xfrm>
              <a:off x="10726358" y="4884275"/>
              <a:ext cx="83266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4E3049D-9A41-37EF-A002-D06D93EB534A}"/>
                </a:ext>
              </a:extLst>
            </p:cNvPr>
            <p:cNvSpPr txBox="1"/>
            <p:nvPr/>
          </p:nvSpPr>
          <p:spPr>
            <a:xfrm>
              <a:off x="8628216" y="4911561"/>
              <a:ext cx="2061783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pt-BR" sz="3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R$</a:t>
              </a:r>
              <a:r>
                <a:rPr lang="pt-BR" sz="54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  <a:latin typeface="+mj-lt"/>
                  <a:ea typeface="+mj-ea"/>
                  <a:cs typeface="+mj-cs"/>
                </a:rPr>
                <a:t>990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3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Tema do Office">
  <a:themeElements>
    <a:clrScheme name="Apresentação000">
      <a:dk1>
        <a:sysClr val="windowText" lastClr="000000"/>
      </a:dk1>
      <a:lt1>
        <a:sysClr val="window" lastClr="FFFFFF"/>
      </a:lt1>
      <a:dk2>
        <a:srgbClr val="44546A"/>
      </a:dk2>
      <a:lt2>
        <a:srgbClr val="FAEDE6"/>
      </a:lt2>
      <a:accent1>
        <a:srgbClr val="A91C49"/>
      </a:accent1>
      <a:accent2>
        <a:srgbClr val="DF3939"/>
      </a:accent2>
      <a:accent3>
        <a:srgbClr val="FED284"/>
      </a:accent3>
      <a:accent4>
        <a:srgbClr val="FFCF90"/>
      </a:accent4>
      <a:accent5>
        <a:srgbClr val="F2F2F2"/>
      </a:accent5>
      <a:accent6>
        <a:srgbClr val="12171B"/>
      </a:accent6>
      <a:hlink>
        <a:srgbClr val="0563C1"/>
      </a:hlink>
      <a:folHlink>
        <a:srgbClr val="954F72"/>
      </a:folHlink>
    </a:clrScheme>
    <a:fontScheme name="Apresentação000">
      <a:majorFont>
        <a:latin typeface="Poppins Black"/>
        <a:ea typeface=""/>
        <a:cs typeface=""/>
      </a:majorFont>
      <a:minorFont>
        <a:latin typeface="Josefi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922</Words>
  <Application>Microsoft Office PowerPoint</Application>
  <PresentationFormat>Widescreen</PresentationFormat>
  <Paragraphs>211</Paragraphs>
  <Slides>17</Slides>
  <Notes>1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Josefin Sans</vt:lpstr>
      <vt:lpstr>Poppins Black</vt:lpstr>
      <vt:lpstr>Tema do Office</vt:lpstr>
      <vt:lpstr>Apresentação do PowerPoint</vt:lpstr>
      <vt:lpstr>Logística &amp; Serviços</vt:lpstr>
      <vt:lpstr>Visão geral</vt:lpstr>
      <vt:lpstr>Produto</vt:lpstr>
      <vt:lpstr>Fornecedores</vt:lpstr>
      <vt:lpstr>Apresentação do PowerPoint</vt:lpstr>
      <vt:lpstr>Inventário</vt:lpstr>
      <vt:lpstr>Transporte </vt:lpstr>
      <vt:lpstr>Serviços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Contato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Passellis</dc:creator>
  <cp:lastModifiedBy>Pablo Passellis</cp:lastModifiedBy>
  <cp:revision>34</cp:revision>
  <dcterms:created xsi:type="dcterms:W3CDTF">2023-02-14T13:38:22Z</dcterms:created>
  <dcterms:modified xsi:type="dcterms:W3CDTF">2023-04-12T19:25:25Z</dcterms:modified>
</cp:coreProperties>
</file>